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39"/>
  </p:notesMasterIdLst>
  <p:handoutMasterIdLst>
    <p:handoutMasterId r:id="rId40"/>
  </p:handoutMasterIdLst>
  <p:sldIdLst>
    <p:sldId id="695" r:id="rId5"/>
    <p:sldId id="838" r:id="rId6"/>
    <p:sldId id="762" r:id="rId7"/>
    <p:sldId id="4679" r:id="rId8"/>
    <p:sldId id="4740" r:id="rId9"/>
    <p:sldId id="4711" r:id="rId10"/>
    <p:sldId id="4712" r:id="rId11"/>
    <p:sldId id="4687" r:id="rId12"/>
    <p:sldId id="4688" r:id="rId13"/>
    <p:sldId id="4737" r:id="rId14"/>
    <p:sldId id="4736" r:id="rId15"/>
    <p:sldId id="4739" r:id="rId16"/>
    <p:sldId id="4738" r:id="rId17"/>
    <p:sldId id="4743" r:id="rId18"/>
    <p:sldId id="4744" r:id="rId19"/>
    <p:sldId id="4741" r:id="rId20"/>
    <p:sldId id="4681" r:id="rId21"/>
    <p:sldId id="4682" r:id="rId22"/>
    <p:sldId id="4689" r:id="rId23"/>
    <p:sldId id="4692" r:id="rId24"/>
    <p:sldId id="4714" r:id="rId25"/>
    <p:sldId id="4715" r:id="rId26"/>
    <p:sldId id="4734" r:id="rId27"/>
    <p:sldId id="4742" r:id="rId28"/>
    <p:sldId id="4725" r:id="rId29"/>
    <p:sldId id="4726" r:id="rId30"/>
    <p:sldId id="4729" r:id="rId31"/>
    <p:sldId id="4727" r:id="rId32"/>
    <p:sldId id="4728" r:id="rId33"/>
    <p:sldId id="4730" r:id="rId34"/>
    <p:sldId id="4732" r:id="rId35"/>
    <p:sldId id="4731" r:id="rId36"/>
    <p:sldId id="4733" r:id="rId37"/>
    <p:sldId id="9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4679"/>
            <p14:sldId id="4740"/>
            <p14:sldId id="4711"/>
            <p14:sldId id="4712"/>
            <p14:sldId id="4687"/>
            <p14:sldId id="4688"/>
            <p14:sldId id="4737"/>
            <p14:sldId id="4736"/>
            <p14:sldId id="4739"/>
            <p14:sldId id="4738"/>
            <p14:sldId id="4743"/>
            <p14:sldId id="4744"/>
            <p14:sldId id="4741"/>
            <p14:sldId id="4681"/>
            <p14:sldId id="4682"/>
            <p14:sldId id="4689"/>
            <p14:sldId id="4692"/>
            <p14:sldId id="4714"/>
            <p14:sldId id="4715"/>
            <p14:sldId id="4734"/>
            <p14:sldId id="4742"/>
            <p14:sldId id="4725"/>
            <p14:sldId id="4726"/>
            <p14:sldId id="4729"/>
            <p14:sldId id="4727"/>
            <p14:sldId id="4728"/>
            <p14:sldId id="4730"/>
            <p14:sldId id="4732"/>
            <p14:sldId id="4731"/>
            <p14:sldId id="4733"/>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C14782-7850-40FF-9BB9-F736022312CF}" v="20" dt="2026-03-02T05:47:41.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55" autoAdjust="0"/>
    <p:restoredTop sz="94601" autoAdjust="0"/>
  </p:normalViewPr>
  <p:slideViewPr>
    <p:cSldViewPr snapToGrid="0">
      <p:cViewPr varScale="1">
        <p:scale>
          <a:sx n="63" d="100"/>
          <a:sy n="63" d="100"/>
        </p:scale>
        <p:origin x="1032"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3-02T06:30:10.612" v="42747" actId="47"/>
      <pc:docMkLst>
        <pc:docMk/>
      </pc:docMkLst>
      <pc:sldChg chg="modSp add mod">
        <pc:chgData name="Yoel Kortick" userId="167978f5-7f40-4909-85d5-d4149554ad4e" providerId="ADAL" clId="{D5FD8459-2B5C-48A5-9673-8D128202ED48}" dt="2026-02-26T06:46:22.261" v="42402" actId="6549"/>
        <pc:sldMkLst>
          <pc:docMk/>
          <pc:sldMk cId="3525967866" sldId="695"/>
        </pc:sldMkLst>
        <pc:spChg chg="mod">
          <ac:chgData name="Yoel Kortick" userId="167978f5-7f40-4909-85d5-d4149554ad4e" providerId="ADAL" clId="{D5FD8459-2B5C-48A5-9673-8D128202ED48}" dt="2026-02-26T06:46:22.261" v="42402" actId="6549"/>
          <ac:spMkLst>
            <pc:docMk/>
            <pc:sldMk cId="3525967866" sldId="695"/>
            <ac:spMk id="2" creationId="{66703585-6643-7B67-9AED-C7BC9FEB0506}"/>
          </ac:spMkLst>
        </pc:spChg>
      </pc:sldChg>
      <pc:sldChg chg="delSp modSp add mod">
        <pc:chgData name="Yoel Kortick" userId="167978f5-7f40-4909-85d5-d4149554ad4e" providerId="ADAL" clId="{D5FD8459-2B5C-48A5-9673-8D128202ED48}" dt="2026-02-26T07:28:46.157" v="42432" actId="14100"/>
        <pc:sldMkLst>
          <pc:docMk/>
          <pc:sldMk cId="1471532106" sldId="762"/>
        </pc:sldMkLst>
        <pc:spChg chg="mod">
          <ac:chgData name="Yoel Kortick" userId="167978f5-7f40-4909-85d5-d4149554ad4e" providerId="ADAL" clId="{D5FD8459-2B5C-48A5-9673-8D128202ED48}" dt="2026-02-26T07:28:46.157" v="42432" actId="14100"/>
          <ac:spMkLst>
            <pc:docMk/>
            <pc:sldMk cId="1471532106" sldId="762"/>
            <ac:spMk id="8" creationId="{5025B954-3C1F-5967-B20F-6D81C8810711}"/>
          </ac:spMkLst>
        </pc:spChg>
      </pc:sldChg>
      <pc:sldChg chg="addSp delSp modSp add mod">
        <pc:chgData name="Yoel Kortick" userId="167978f5-7f40-4909-85d5-d4149554ad4e" providerId="ADAL" clId="{D5FD8459-2B5C-48A5-9673-8D128202ED48}" dt="2026-02-26T07:20:49.087" v="42421"/>
        <pc:sldMkLst>
          <pc:docMk/>
          <pc:sldMk cId="678043928" sldId="838"/>
        </pc:sldMkLst>
        <pc:spChg chg="add mod">
          <ac:chgData name="Yoel Kortick" userId="167978f5-7f40-4909-85d5-d4149554ad4e" providerId="ADAL" clId="{D5FD8459-2B5C-48A5-9673-8D128202ED48}" dt="2026-02-26T07:20:49.087" v="42421"/>
          <ac:spMkLst>
            <pc:docMk/>
            <pc:sldMk cId="678043928" sldId="838"/>
            <ac:spMk id="5" creationId="{D89EA724-59DC-B6BB-651A-64C2DCF7B983}"/>
          </ac:spMkLst>
        </pc:spChg>
      </pc:sldChg>
      <pc:sldChg chg="add">
        <pc:chgData name="Yoel Kortick" userId="167978f5-7f40-4909-85d5-d4149554ad4e" providerId="ADAL" clId="{D5FD8459-2B5C-48A5-9673-8D128202ED48}" dt="2026-02-26T07:35:06.828" v="42460"/>
        <pc:sldMkLst>
          <pc:docMk/>
          <pc:sldMk cId="479036649" sldId="902"/>
        </pc:sldMkLst>
      </pc:sldChg>
      <pc:sldChg chg="delSp add mod">
        <pc:chgData name="Yoel Kortick" userId="167978f5-7f40-4909-85d5-d4149554ad4e" providerId="ADAL" clId="{D5FD8459-2B5C-48A5-9673-8D128202ED48}" dt="2026-02-23T13:56:02.870" v="42057" actId="478"/>
        <pc:sldMkLst>
          <pc:docMk/>
          <pc:sldMk cId="3748185944" sldId="4679"/>
        </pc:sldMkLst>
      </pc:sldChg>
      <pc:sldChg chg="modSp add mod">
        <pc:chgData name="Yoel Kortick" userId="167978f5-7f40-4909-85d5-d4149554ad4e" providerId="ADAL" clId="{D5FD8459-2B5C-48A5-9673-8D128202ED48}" dt="2026-02-24T07:55:30.675" v="42167" actId="6549"/>
        <pc:sldMkLst>
          <pc:docMk/>
          <pc:sldMk cId="1034893188" sldId="4681"/>
        </pc:sldMkLst>
        <pc:spChg chg="mod">
          <ac:chgData name="Yoel Kortick" userId="167978f5-7f40-4909-85d5-d4149554ad4e" providerId="ADAL" clId="{D5FD8459-2B5C-48A5-9673-8D128202ED48}" dt="2026-02-23T10:19:36.718" v="39399"/>
          <ac:spMkLst>
            <pc:docMk/>
            <pc:sldMk cId="1034893188" sldId="4681"/>
            <ac:spMk id="10" creationId="{FA5BA232-1259-DD0A-50AA-0AD3EF5279CB}"/>
          </ac:spMkLst>
        </pc:spChg>
        <pc:spChg chg="mod">
          <ac:chgData name="Yoel Kortick" userId="167978f5-7f40-4909-85d5-d4149554ad4e" providerId="ADAL" clId="{D5FD8459-2B5C-48A5-9673-8D128202ED48}" dt="2026-02-24T07:55:30.675" v="42167" actId="6549"/>
          <ac:spMkLst>
            <pc:docMk/>
            <pc:sldMk cId="1034893188" sldId="4681"/>
            <ac:spMk id="11" creationId="{5C5D2F6B-8362-D19B-BA84-0E2AFF0291E7}"/>
          </ac:spMkLst>
        </pc:spChg>
      </pc:sldChg>
      <pc:sldChg chg="modSp add mod">
        <pc:chgData name="Yoel Kortick" userId="167978f5-7f40-4909-85d5-d4149554ad4e" providerId="ADAL" clId="{D5FD8459-2B5C-48A5-9673-8D128202ED48}" dt="2026-02-24T07:56:52.781" v="42217" actId="33524"/>
        <pc:sldMkLst>
          <pc:docMk/>
          <pc:sldMk cId="659670395" sldId="4682"/>
        </pc:sldMkLst>
        <pc:spChg chg="mod">
          <ac:chgData name="Yoel Kortick" userId="167978f5-7f40-4909-85d5-d4149554ad4e" providerId="ADAL" clId="{D5FD8459-2B5C-48A5-9673-8D128202ED48}" dt="2026-02-23T10:19:36.718" v="39399"/>
          <ac:spMkLst>
            <pc:docMk/>
            <pc:sldMk cId="659670395" sldId="4682"/>
            <ac:spMk id="10" creationId="{D5C81B24-8D5F-6262-5F89-119EC2BF2D15}"/>
          </ac:spMkLst>
        </pc:spChg>
        <pc:spChg chg="mod">
          <ac:chgData name="Yoel Kortick" userId="167978f5-7f40-4909-85d5-d4149554ad4e" providerId="ADAL" clId="{D5FD8459-2B5C-48A5-9673-8D128202ED48}" dt="2026-02-24T07:56:52.781" v="42217" actId="33524"/>
          <ac:spMkLst>
            <pc:docMk/>
            <pc:sldMk cId="659670395" sldId="4682"/>
            <ac:spMk id="11" creationId="{7F641F2A-EE94-AB0D-93C2-3044EBC36212}"/>
          </ac:spMkLst>
        </pc:spChg>
      </pc:sldChg>
      <pc:sldChg chg="addSp delSp modSp add mod">
        <pc:chgData name="Yoel Kortick" userId="167978f5-7f40-4909-85d5-d4149554ad4e" providerId="ADAL" clId="{D5FD8459-2B5C-48A5-9673-8D128202ED48}" dt="2026-02-23T13:57:19.872" v="42102" actId="207"/>
        <pc:sldMkLst>
          <pc:docMk/>
          <pc:sldMk cId="704821410" sldId="4687"/>
        </pc:sldMkLst>
        <pc:spChg chg="mod">
          <ac:chgData name="Yoel Kortick" userId="167978f5-7f40-4909-85d5-d4149554ad4e" providerId="ADAL" clId="{D5FD8459-2B5C-48A5-9673-8D128202ED48}" dt="2026-02-23T11:17:49.795" v="40018" actId="1076"/>
          <ac:spMkLst>
            <pc:docMk/>
            <pc:sldMk cId="704821410" sldId="4687"/>
            <ac:spMk id="4" creationId="{7004DCFA-6DD8-7043-7348-9AC1A3FC08A2}"/>
          </ac:spMkLst>
        </pc:spChg>
        <pc:spChg chg="mod">
          <ac:chgData name="Yoel Kortick" userId="167978f5-7f40-4909-85d5-d4149554ad4e" providerId="ADAL" clId="{D5FD8459-2B5C-48A5-9673-8D128202ED48}" dt="2026-02-23T11:17:46.559" v="40017" actId="1035"/>
          <ac:spMkLst>
            <pc:docMk/>
            <pc:sldMk cId="704821410" sldId="4687"/>
            <ac:spMk id="8" creationId="{70C0E229-48F4-4E52-CB35-B1D2EDA6E294}"/>
          </ac:spMkLst>
        </pc:spChg>
        <pc:spChg chg="mod">
          <ac:chgData name="Yoel Kortick" userId="167978f5-7f40-4909-85d5-d4149554ad4e" providerId="ADAL" clId="{D5FD8459-2B5C-48A5-9673-8D128202ED48}" dt="2026-02-23T10:19:25.312" v="39398"/>
          <ac:spMkLst>
            <pc:docMk/>
            <pc:sldMk cId="704821410" sldId="4687"/>
            <ac:spMk id="10" creationId="{12AE7624-6C8B-9664-1000-225F5A710A0A}"/>
          </ac:spMkLst>
        </pc:spChg>
        <pc:spChg chg="mod">
          <ac:chgData name="Yoel Kortick" userId="167978f5-7f40-4909-85d5-d4149554ad4e" providerId="ADAL" clId="{D5FD8459-2B5C-48A5-9673-8D128202ED48}" dt="2026-02-23T11:44:42.735" v="40406" actId="20577"/>
          <ac:spMkLst>
            <pc:docMk/>
            <pc:sldMk cId="704821410" sldId="4687"/>
            <ac:spMk id="11" creationId="{F9C03DB8-EC97-A1C9-CABD-0C5074A5C41A}"/>
          </ac:spMkLst>
        </pc:spChg>
        <pc:spChg chg="mod">
          <ac:chgData name="Yoel Kortick" userId="167978f5-7f40-4909-85d5-d4149554ad4e" providerId="ADAL" clId="{D5FD8459-2B5C-48A5-9673-8D128202ED48}" dt="2026-02-23T11:17:52.095" v="40019" actId="1076"/>
          <ac:spMkLst>
            <pc:docMk/>
            <pc:sldMk cId="704821410" sldId="4687"/>
            <ac:spMk id="12" creationId="{393C9336-7B00-AC6D-D909-52993378C859}"/>
          </ac:spMkLst>
        </pc:spChg>
        <pc:spChg chg="add mod">
          <ac:chgData name="Yoel Kortick" userId="167978f5-7f40-4909-85d5-d4149554ad4e" providerId="ADAL" clId="{D5FD8459-2B5C-48A5-9673-8D128202ED48}" dt="2026-02-23T13:57:19.872" v="42102" actId="207"/>
          <ac:spMkLst>
            <pc:docMk/>
            <pc:sldMk cId="704821410" sldId="4687"/>
            <ac:spMk id="13" creationId="{E665D049-8459-D8DF-A978-DA6743930805}"/>
          </ac:spMkLst>
        </pc:spChg>
        <pc:picChg chg="add mod ord">
          <ac:chgData name="Yoel Kortick" userId="167978f5-7f40-4909-85d5-d4149554ad4e" providerId="ADAL" clId="{D5FD8459-2B5C-48A5-9673-8D128202ED48}" dt="2026-02-23T11:18:05.552" v="40022" actId="208"/>
          <ac:picMkLst>
            <pc:docMk/>
            <pc:sldMk cId="704821410" sldId="4687"/>
            <ac:picMk id="7" creationId="{14C356CC-CD6D-7446-D216-33615AAC946E}"/>
          </ac:picMkLst>
        </pc:picChg>
      </pc:sldChg>
      <pc:sldChg chg="addSp delSp modSp add mod">
        <pc:chgData name="Yoel Kortick" userId="167978f5-7f40-4909-85d5-d4149554ad4e" providerId="ADAL" clId="{D5FD8459-2B5C-48A5-9673-8D128202ED48}" dt="2026-02-23T11:44:57.308" v="40425" actId="20577"/>
        <pc:sldMkLst>
          <pc:docMk/>
          <pc:sldMk cId="3382019380" sldId="4688"/>
        </pc:sldMkLst>
        <pc:spChg chg="mod">
          <ac:chgData name="Yoel Kortick" userId="167978f5-7f40-4909-85d5-d4149554ad4e" providerId="ADAL" clId="{D5FD8459-2B5C-48A5-9673-8D128202ED48}" dt="2026-02-23T11:19:58.677" v="40087" actId="1037"/>
          <ac:spMkLst>
            <pc:docMk/>
            <pc:sldMk cId="3382019380" sldId="4688"/>
            <ac:spMk id="2" creationId="{AFA0F499-5A76-9941-F9DC-5720141FCD1E}"/>
          </ac:spMkLst>
        </pc:spChg>
        <pc:spChg chg="add mod">
          <ac:chgData name="Yoel Kortick" userId="167978f5-7f40-4909-85d5-d4149554ad4e" providerId="ADAL" clId="{D5FD8459-2B5C-48A5-9673-8D128202ED48}" dt="2026-02-23T11:20:47.674" v="40118" actId="1035"/>
          <ac:spMkLst>
            <pc:docMk/>
            <pc:sldMk cId="3382019380" sldId="4688"/>
            <ac:spMk id="8" creationId="{5FF61621-4769-7F71-D7D2-54E09B4B15A1}"/>
          </ac:spMkLst>
        </pc:spChg>
        <pc:spChg chg="mod">
          <ac:chgData name="Yoel Kortick" userId="167978f5-7f40-4909-85d5-d4149554ad4e" providerId="ADAL" clId="{D5FD8459-2B5C-48A5-9673-8D128202ED48}" dt="2026-02-23T10:19:25.312" v="39398"/>
          <ac:spMkLst>
            <pc:docMk/>
            <pc:sldMk cId="3382019380" sldId="4688"/>
            <ac:spMk id="10" creationId="{A85A952A-A445-5213-FEDB-B2DA9CD58945}"/>
          </ac:spMkLst>
        </pc:spChg>
        <pc:spChg chg="mod">
          <ac:chgData name="Yoel Kortick" userId="167978f5-7f40-4909-85d5-d4149554ad4e" providerId="ADAL" clId="{D5FD8459-2B5C-48A5-9673-8D128202ED48}" dt="2026-02-23T11:44:57.308" v="40425" actId="20577"/>
          <ac:spMkLst>
            <pc:docMk/>
            <pc:sldMk cId="3382019380" sldId="4688"/>
            <ac:spMk id="11" creationId="{20473A2E-4BD4-384F-BF01-D9383587C481}"/>
          </ac:spMkLst>
        </pc:spChg>
        <pc:spChg chg="mod">
          <ac:chgData name="Yoel Kortick" userId="167978f5-7f40-4909-85d5-d4149554ad4e" providerId="ADAL" clId="{D5FD8459-2B5C-48A5-9673-8D128202ED48}" dt="2026-02-23T11:20:10.314" v="40110" actId="1036"/>
          <ac:spMkLst>
            <pc:docMk/>
            <pc:sldMk cId="3382019380" sldId="4688"/>
            <ac:spMk id="12" creationId="{661E76A3-ACCE-A5AE-6DF9-A373E3501FB9}"/>
          </ac:spMkLst>
        </pc:spChg>
        <pc:spChg chg="mod">
          <ac:chgData name="Yoel Kortick" userId="167978f5-7f40-4909-85d5-d4149554ad4e" providerId="ADAL" clId="{D5FD8459-2B5C-48A5-9673-8D128202ED48}" dt="2026-02-23T11:21:28.756" v="40177" actId="14100"/>
          <ac:spMkLst>
            <pc:docMk/>
            <pc:sldMk cId="3382019380" sldId="4688"/>
            <ac:spMk id="13" creationId="{86C6AF19-51E5-6743-3A53-5BED4FC531E1}"/>
          </ac:spMkLst>
        </pc:spChg>
        <pc:spChg chg="mod">
          <ac:chgData name="Yoel Kortick" userId="167978f5-7f40-4909-85d5-d4149554ad4e" providerId="ADAL" clId="{D5FD8459-2B5C-48A5-9673-8D128202ED48}" dt="2026-02-23T11:21:15.045" v="40172" actId="14100"/>
          <ac:spMkLst>
            <pc:docMk/>
            <pc:sldMk cId="3382019380" sldId="4688"/>
            <ac:spMk id="17" creationId="{B37E22CE-3266-A0C1-20DF-1A7662F2652B}"/>
          </ac:spMkLst>
        </pc:spChg>
        <pc:spChg chg="mod">
          <ac:chgData name="Yoel Kortick" userId="167978f5-7f40-4909-85d5-d4149554ad4e" providerId="ADAL" clId="{D5FD8459-2B5C-48A5-9673-8D128202ED48}" dt="2026-02-23T11:20:40.188" v="40114" actId="14100"/>
          <ac:spMkLst>
            <pc:docMk/>
            <pc:sldMk cId="3382019380" sldId="4688"/>
            <ac:spMk id="18" creationId="{D2F54D64-7F3E-1E96-06DC-CE8CE96BC29A}"/>
          </ac:spMkLst>
        </pc:spChg>
        <pc:picChg chg="add mod ord">
          <ac:chgData name="Yoel Kortick" userId="167978f5-7f40-4909-85d5-d4149554ad4e" providerId="ADAL" clId="{D5FD8459-2B5C-48A5-9673-8D128202ED48}" dt="2026-02-23T11:21:24.628" v="40176" actId="14100"/>
          <ac:picMkLst>
            <pc:docMk/>
            <pc:sldMk cId="3382019380" sldId="4688"/>
            <ac:picMk id="7" creationId="{5A527368-2225-DF71-BDF0-779F198970C3}"/>
          </ac:picMkLst>
        </pc:picChg>
        <pc:cxnChg chg="mod">
          <ac:chgData name="Yoel Kortick" userId="167978f5-7f40-4909-85d5-d4149554ad4e" providerId="ADAL" clId="{D5FD8459-2B5C-48A5-9673-8D128202ED48}" dt="2026-02-23T11:19:58.677" v="40087" actId="1037"/>
          <ac:cxnSpMkLst>
            <pc:docMk/>
            <pc:sldMk cId="3382019380" sldId="4688"/>
            <ac:cxnSpMk id="3" creationId="{A21591EA-DE65-E1B3-534B-47649F1D5DA1}"/>
          </ac:cxnSpMkLst>
        </pc:cxnChg>
        <pc:cxnChg chg="mod">
          <ac:chgData name="Yoel Kortick" userId="167978f5-7f40-4909-85d5-d4149554ad4e" providerId="ADAL" clId="{D5FD8459-2B5C-48A5-9673-8D128202ED48}" dt="2026-02-23T11:19:58.677" v="40087" actId="1037"/>
          <ac:cxnSpMkLst>
            <pc:docMk/>
            <pc:sldMk cId="3382019380" sldId="4688"/>
            <ac:cxnSpMk id="6" creationId="{2EC23ACD-74C1-F58C-3A58-5A33B2F9E448}"/>
          </ac:cxnSpMkLst>
        </pc:cxnChg>
      </pc:sldChg>
      <pc:sldChg chg="addSp delSp modSp add mod">
        <pc:chgData name="Yoel Kortick" userId="167978f5-7f40-4909-85d5-d4149554ad4e" providerId="ADAL" clId="{D5FD8459-2B5C-48A5-9673-8D128202ED48}" dt="2026-02-23T11:45:14.261" v="40429" actId="20577"/>
        <pc:sldMkLst>
          <pc:docMk/>
          <pc:sldMk cId="2681132838" sldId="4689"/>
        </pc:sldMkLst>
        <pc:spChg chg="mod">
          <ac:chgData name="Yoel Kortick" userId="167978f5-7f40-4909-85d5-d4149554ad4e" providerId="ADAL" clId="{D5FD8459-2B5C-48A5-9673-8D128202ED48}" dt="2026-02-23T11:43:37.421" v="40367" actId="1036"/>
          <ac:spMkLst>
            <pc:docMk/>
            <pc:sldMk cId="2681132838" sldId="4689"/>
            <ac:spMk id="4" creationId="{A8D355F0-47EF-DDE1-B644-1354C02FC1FC}"/>
          </ac:spMkLst>
        </pc:spChg>
        <pc:spChg chg="mod">
          <ac:chgData name="Yoel Kortick" userId="167978f5-7f40-4909-85d5-d4149554ad4e" providerId="ADAL" clId="{D5FD8459-2B5C-48A5-9673-8D128202ED48}" dt="2026-02-23T11:43:37.421" v="40367" actId="1036"/>
          <ac:spMkLst>
            <pc:docMk/>
            <pc:sldMk cId="2681132838" sldId="4689"/>
            <ac:spMk id="5" creationId="{DD409F12-8B5C-932E-67DE-4056FEA83716}"/>
          </ac:spMkLst>
        </pc:spChg>
        <pc:spChg chg="mod">
          <ac:chgData name="Yoel Kortick" userId="167978f5-7f40-4909-85d5-d4149554ad4e" providerId="ADAL" clId="{D5FD8459-2B5C-48A5-9673-8D128202ED48}" dt="2026-02-23T11:43:37.421" v="40367" actId="1036"/>
          <ac:spMkLst>
            <pc:docMk/>
            <pc:sldMk cId="2681132838" sldId="4689"/>
            <ac:spMk id="7" creationId="{DD03B8B2-B277-9947-18A7-B5C234BF156F}"/>
          </ac:spMkLst>
        </pc:spChg>
        <pc:spChg chg="mod">
          <ac:chgData name="Yoel Kortick" userId="167978f5-7f40-4909-85d5-d4149554ad4e" providerId="ADAL" clId="{D5FD8459-2B5C-48A5-9673-8D128202ED48}" dt="2026-02-23T11:43:37.421" v="40367" actId="1036"/>
          <ac:spMkLst>
            <pc:docMk/>
            <pc:sldMk cId="2681132838" sldId="4689"/>
            <ac:spMk id="8" creationId="{F2D4A33A-2B59-7A70-142A-6176E7E735C6}"/>
          </ac:spMkLst>
        </pc:spChg>
        <pc:spChg chg="mod">
          <ac:chgData name="Yoel Kortick" userId="167978f5-7f40-4909-85d5-d4149554ad4e" providerId="ADAL" clId="{D5FD8459-2B5C-48A5-9673-8D128202ED48}" dt="2026-02-23T10:19:36.718" v="39399"/>
          <ac:spMkLst>
            <pc:docMk/>
            <pc:sldMk cId="2681132838" sldId="4689"/>
            <ac:spMk id="10" creationId="{2E232B8E-2104-479C-8769-91B55B3727D0}"/>
          </ac:spMkLst>
        </pc:spChg>
        <pc:spChg chg="mod">
          <ac:chgData name="Yoel Kortick" userId="167978f5-7f40-4909-85d5-d4149554ad4e" providerId="ADAL" clId="{D5FD8459-2B5C-48A5-9673-8D128202ED48}" dt="2026-02-23T11:45:14.261" v="40429" actId="20577"/>
          <ac:spMkLst>
            <pc:docMk/>
            <pc:sldMk cId="2681132838" sldId="4689"/>
            <ac:spMk id="11" creationId="{7651EEF2-FCCE-D4C6-D0D7-3225C7C262CA}"/>
          </ac:spMkLst>
        </pc:spChg>
        <pc:spChg chg="mod">
          <ac:chgData name="Yoel Kortick" userId="167978f5-7f40-4909-85d5-d4149554ad4e" providerId="ADAL" clId="{D5FD8459-2B5C-48A5-9673-8D128202ED48}" dt="2026-02-23T11:43:37.421" v="40367" actId="1036"/>
          <ac:spMkLst>
            <pc:docMk/>
            <pc:sldMk cId="2681132838" sldId="4689"/>
            <ac:spMk id="15" creationId="{5B62C5CD-DF28-1427-90AC-FD7F29464261}"/>
          </ac:spMkLst>
        </pc:spChg>
        <pc:picChg chg="add mod ord">
          <ac:chgData name="Yoel Kortick" userId="167978f5-7f40-4909-85d5-d4149554ad4e" providerId="ADAL" clId="{D5FD8459-2B5C-48A5-9673-8D128202ED48}" dt="2026-02-23T11:43:41.038" v="40368" actId="208"/>
          <ac:picMkLst>
            <pc:docMk/>
            <pc:sldMk cId="2681132838" sldId="4689"/>
            <ac:picMk id="16" creationId="{58200F20-811F-B176-27DE-4B505CBD1D78}"/>
          </ac:picMkLst>
        </pc:picChg>
      </pc:sldChg>
      <pc:sldChg chg="addSp delSp modSp add mod">
        <pc:chgData name="Yoel Kortick" userId="167978f5-7f40-4909-85d5-d4149554ad4e" providerId="ADAL" clId="{D5FD8459-2B5C-48A5-9673-8D128202ED48}" dt="2026-02-23T13:40:30.522" v="41634" actId="1035"/>
        <pc:sldMkLst>
          <pc:docMk/>
          <pc:sldMk cId="4118030792" sldId="4692"/>
        </pc:sldMkLst>
        <pc:spChg chg="mod">
          <ac:chgData name="Yoel Kortick" userId="167978f5-7f40-4909-85d5-d4149554ad4e" providerId="ADAL" clId="{D5FD8459-2B5C-48A5-9673-8D128202ED48}" dt="2026-02-23T13:40:30.522" v="41634" actId="1035"/>
          <ac:spMkLst>
            <pc:docMk/>
            <pc:sldMk cId="4118030792" sldId="4692"/>
            <ac:spMk id="4" creationId="{B59F53FC-794B-E430-F8D1-99DDFDA335FD}"/>
          </ac:spMkLst>
        </pc:spChg>
        <pc:spChg chg="mod">
          <ac:chgData name="Yoel Kortick" userId="167978f5-7f40-4909-85d5-d4149554ad4e" providerId="ADAL" clId="{D5FD8459-2B5C-48A5-9673-8D128202ED48}" dt="2026-02-23T11:46:33.290" v="40505" actId="14100"/>
          <ac:spMkLst>
            <pc:docMk/>
            <pc:sldMk cId="4118030792" sldId="4692"/>
            <ac:spMk id="5" creationId="{F74B8559-3562-920C-489D-8E23B7DC6AAE}"/>
          </ac:spMkLst>
        </pc:spChg>
        <pc:spChg chg="mod">
          <ac:chgData name="Yoel Kortick" userId="167978f5-7f40-4909-85d5-d4149554ad4e" providerId="ADAL" clId="{D5FD8459-2B5C-48A5-9673-8D128202ED48}" dt="2026-02-23T11:46:17.613" v="40501" actId="1036"/>
          <ac:spMkLst>
            <pc:docMk/>
            <pc:sldMk cId="4118030792" sldId="4692"/>
            <ac:spMk id="6" creationId="{DF7A7605-A95E-2970-B39C-92F8C30A1264}"/>
          </ac:spMkLst>
        </pc:spChg>
        <pc:spChg chg="mod">
          <ac:chgData name="Yoel Kortick" userId="167978f5-7f40-4909-85d5-d4149554ad4e" providerId="ADAL" clId="{D5FD8459-2B5C-48A5-9673-8D128202ED48}" dt="2026-02-23T10:19:36.718" v="39399"/>
          <ac:spMkLst>
            <pc:docMk/>
            <pc:sldMk cId="4118030792" sldId="4692"/>
            <ac:spMk id="10" creationId="{C910F776-D60E-4FF9-51AD-6C09C9B0F7CA}"/>
          </ac:spMkLst>
        </pc:spChg>
        <pc:spChg chg="mod">
          <ac:chgData name="Yoel Kortick" userId="167978f5-7f40-4909-85d5-d4149554ad4e" providerId="ADAL" clId="{D5FD8459-2B5C-48A5-9673-8D128202ED48}" dt="2026-02-23T11:45:30.403" v="40450" actId="20577"/>
          <ac:spMkLst>
            <pc:docMk/>
            <pc:sldMk cId="4118030792" sldId="4692"/>
            <ac:spMk id="11" creationId="{7876F324-A4A1-4A76-30D4-D038B01B390D}"/>
          </ac:spMkLst>
        </pc:spChg>
        <pc:spChg chg="mod">
          <ac:chgData name="Yoel Kortick" userId="167978f5-7f40-4909-85d5-d4149554ad4e" providerId="ADAL" clId="{D5FD8459-2B5C-48A5-9673-8D128202ED48}" dt="2026-02-23T11:46:41.554" v="40516" actId="5793"/>
          <ac:spMkLst>
            <pc:docMk/>
            <pc:sldMk cId="4118030792" sldId="4692"/>
            <ac:spMk id="13" creationId="{8236F2E3-7CA4-9A80-9B0A-22B1A1D5831C}"/>
          </ac:spMkLst>
        </pc:spChg>
        <pc:spChg chg="mod">
          <ac:chgData name="Yoel Kortick" userId="167978f5-7f40-4909-85d5-d4149554ad4e" providerId="ADAL" clId="{D5FD8459-2B5C-48A5-9673-8D128202ED48}" dt="2026-02-23T11:46:46.268" v="40518" actId="6549"/>
          <ac:spMkLst>
            <pc:docMk/>
            <pc:sldMk cId="4118030792" sldId="4692"/>
            <ac:spMk id="14" creationId="{A42032CD-48B2-745C-2B83-8C53645D259B}"/>
          </ac:spMkLst>
        </pc:spChg>
        <pc:picChg chg="add mod ord">
          <ac:chgData name="Yoel Kortick" userId="167978f5-7f40-4909-85d5-d4149554ad4e" providerId="ADAL" clId="{D5FD8459-2B5C-48A5-9673-8D128202ED48}" dt="2026-02-23T11:46:52.293" v="40519" actId="208"/>
          <ac:picMkLst>
            <pc:docMk/>
            <pc:sldMk cId="4118030792" sldId="4692"/>
            <ac:picMk id="12" creationId="{8AE25DE4-1577-4D10-DBFC-B36441BEF081}"/>
          </ac:picMkLst>
        </pc:picChg>
      </pc:sldChg>
      <pc:sldChg chg="addSp delSp modSp add mod">
        <pc:chgData name="Yoel Kortick" userId="167978f5-7f40-4909-85d5-d4149554ad4e" providerId="ADAL" clId="{D5FD8459-2B5C-48A5-9673-8D128202ED48}" dt="2026-02-23T11:10:07.377" v="39543" actId="6549"/>
        <pc:sldMkLst>
          <pc:docMk/>
          <pc:sldMk cId="2465143311" sldId="4711"/>
        </pc:sldMkLst>
        <pc:spChg chg="mod">
          <ac:chgData name="Yoel Kortick" userId="167978f5-7f40-4909-85d5-d4149554ad4e" providerId="ADAL" clId="{D5FD8459-2B5C-48A5-9673-8D128202ED48}" dt="2026-02-23T10:19:25.312" v="39398"/>
          <ac:spMkLst>
            <pc:docMk/>
            <pc:sldMk cId="2465143311" sldId="4711"/>
            <ac:spMk id="10" creationId="{7714A8D3-8B25-F278-4421-36D6306DE982}"/>
          </ac:spMkLst>
        </pc:spChg>
        <pc:spChg chg="mod">
          <ac:chgData name="Yoel Kortick" userId="167978f5-7f40-4909-85d5-d4149554ad4e" providerId="ADAL" clId="{D5FD8459-2B5C-48A5-9673-8D128202ED48}" dt="2026-02-23T11:10:07.377" v="39543" actId="6549"/>
          <ac:spMkLst>
            <pc:docMk/>
            <pc:sldMk cId="2465143311" sldId="4711"/>
            <ac:spMk id="11" creationId="{B4DE0624-2411-06A4-6926-666741D7FA13}"/>
          </ac:spMkLst>
        </pc:spChg>
      </pc:sldChg>
      <pc:sldChg chg="modSp add mod">
        <pc:chgData name="Yoel Kortick" userId="167978f5-7f40-4909-85d5-d4149554ad4e" providerId="ADAL" clId="{D5FD8459-2B5C-48A5-9673-8D128202ED48}" dt="2026-02-23T11:13:57.626" v="39991" actId="5793"/>
        <pc:sldMkLst>
          <pc:docMk/>
          <pc:sldMk cId="1960185923" sldId="4712"/>
        </pc:sldMkLst>
        <pc:spChg chg="mod">
          <ac:chgData name="Yoel Kortick" userId="167978f5-7f40-4909-85d5-d4149554ad4e" providerId="ADAL" clId="{D5FD8459-2B5C-48A5-9673-8D128202ED48}" dt="2026-02-23T10:19:25.312" v="39398"/>
          <ac:spMkLst>
            <pc:docMk/>
            <pc:sldMk cId="1960185923" sldId="4712"/>
            <ac:spMk id="10" creationId="{A34DAA3F-94AC-5B56-88F4-A7AB7F47BB4F}"/>
          </ac:spMkLst>
        </pc:spChg>
        <pc:spChg chg="mod">
          <ac:chgData name="Yoel Kortick" userId="167978f5-7f40-4909-85d5-d4149554ad4e" providerId="ADAL" clId="{D5FD8459-2B5C-48A5-9673-8D128202ED48}" dt="2026-02-23T11:13:57.626" v="39991" actId="5793"/>
          <ac:spMkLst>
            <pc:docMk/>
            <pc:sldMk cId="1960185923" sldId="4712"/>
            <ac:spMk id="11" creationId="{3194C73E-9D2B-D3D7-1E0D-67D8B4172AFF}"/>
          </ac:spMkLst>
        </pc:spChg>
      </pc:sldChg>
      <pc:sldChg chg="addSp delSp modSp add mod">
        <pc:chgData name="Yoel Kortick" userId="167978f5-7f40-4909-85d5-d4149554ad4e" providerId="ADAL" clId="{D5FD8459-2B5C-48A5-9673-8D128202ED48}" dt="2026-02-23T11:52:56.013" v="40544" actId="14100"/>
        <pc:sldMkLst>
          <pc:docMk/>
          <pc:sldMk cId="507196338" sldId="4714"/>
        </pc:sldMkLst>
        <pc:spChg chg="mod">
          <ac:chgData name="Yoel Kortick" userId="167978f5-7f40-4909-85d5-d4149554ad4e" providerId="ADAL" clId="{D5FD8459-2B5C-48A5-9673-8D128202ED48}" dt="2026-02-23T10:19:36.718" v="39399"/>
          <ac:spMkLst>
            <pc:docMk/>
            <pc:sldMk cId="507196338" sldId="4714"/>
            <ac:spMk id="10" creationId="{A01A5904-0CFF-F167-42BD-291EAACB6BBB}"/>
          </ac:spMkLst>
        </pc:spChg>
        <pc:spChg chg="mod">
          <ac:chgData name="Yoel Kortick" userId="167978f5-7f40-4909-85d5-d4149554ad4e" providerId="ADAL" clId="{D5FD8459-2B5C-48A5-9673-8D128202ED48}" dt="2026-02-23T11:51:49.263" v="40536" actId="20577"/>
          <ac:spMkLst>
            <pc:docMk/>
            <pc:sldMk cId="507196338" sldId="4714"/>
            <ac:spMk id="11" creationId="{C4F444AD-A957-59F8-4BCF-92ABCF4F1BAB}"/>
          </ac:spMkLst>
        </pc:spChg>
        <pc:spChg chg="mod">
          <ac:chgData name="Yoel Kortick" userId="167978f5-7f40-4909-85d5-d4149554ad4e" providerId="ADAL" clId="{D5FD8459-2B5C-48A5-9673-8D128202ED48}" dt="2026-02-23T11:51:42.493" v="40529" actId="1038"/>
          <ac:spMkLst>
            <pc:docMk/>
            <pc:sldMk cId="507196338" sldId="4714"/>
            <ac:spMk id="20" creationId="{8E7FC132-9A95-FE9E-5B3B-CCB0ED653C02}"/>
          </ac:spMkLst>
        </pc:spChg>
        <pc:spChg chg="mod">
          <ac:chgData name="Yoel Kortick" userId="167978f5-7f40-4909-85d5-d4149554ad4e" providerId="ADAL" clId="{D5FD8459-2B5C-48A5-9673-8D128202ED48}" dt="2026-02-23T11:52:56.013" v="40544" actId="14100"/>
          <ac:spMkLst>
            <pc:docMk/>
            <pc:sldMk cId="507196338" sldId="4714"/>
            <ac:spMk id="21" creationId="{A3CE4CB7-731B-459B-614E-01C1577AE0D7}"/>
          </ac:spMkLst>
        </pc:spChg>
        <pc:picChg chg="add mod ord">
          <ac:chgData name="Yoel Kortick" userId="167978f5-7f40-4909-85d5-d4149554ad4e" providerId="ADAL" clId="{D5FD8459-2B5C-48A5-9673-8D128202ED48}" dt="2026-02-23T11:51:30.417" v="40524" actId="208"/>
          <ac:picMkLst>
            <pc:docMk/>
            <pc:sldMk cId="507196338" sldId="4714"/>
            <ac:picMk id="3" creationId="{4DFFEED1-7BE5-6BD0-CAC8-27A36A9E0FB8}"/>
          </ac:picMkLst>
        </pc:picChg>
        <pc:picChg chg="add mod ord">
          <ac:chgData name="Yoel Kortick" userId="167978f5-7f40-4909-85d5-d4149554ad4e" providerId="ADAL" clId="{D5FD8459-2B5C-48A5-9673-8D128202ED48}" dt="2026-02-23T11:52:47.189" v="40542" actId="167"/>
          <ac:picMkLst>
            <pc:docMk/>
            <pc:sldMk cId="507196338" sldId="4714"/>
            <ac:picMk id="5" creationId="{8E492EFE-C834-EBF5-473F-77FBC70FAF94}"/>
          </ac:picMkLst>
        </pc:picChg>
      </pc:sldChg>
      <pc:sldChg chg="addSp delSp modSp add mod">
        <pc:chgData name="Yoel Kortick" userId="167978f5-7f40-4909-85d5-d4149554ad4e" providerId="ADAL" clId="{D5FD8459-2B5C-48A5-9673-8D128202ED48}" dt="2026-03-02T06:21:42.247" v="42705" actId="6549"/>
        <pc:sldMkLst>
          <pc:docMk/>
          <pc:sldMk cId="1337932653" sldId="4715"/>
        </pc:sldMkLst>
        <pc:spChg chg="mod">
          <ac:chgData name="Yoel Kortick" userId="167978f5-7f40-4909-85d5-d4149554ad4e" providerId="ADAL" clId="{D5FD8459-2B5C-48A5-9673-8D128202ED48}" dt="2026-02-23T10:19:36.718" v="39399"/>
          <ac:spMkLst>
            <pc:docMk/>
            <pc:sldMk cId="1337932653" sldId="4715"/>
            <ac:spMk id="10" creationId="{4FC36E86-1E2D-E237-BD3C-882E0B795FF8}"/>
          </ac:spMkLst>
        </pc:spChg>
        <pc:spChg chg="mod">
          <ac:chgData name="Yoel Kortick" userId="167978f5-7f40-4909-85d5-d4149554ad4e" providerId="ADAL" clId="{D5FD8459-2B5C-48A5-9673-8D128202ED48}" dt="2026-03-02T06:21:42.247" v="42705" actId="6549"/>
          <ac:spMkLst>
            <pc:docMk/>
            <pc:sldMk cId="1337932653" sldId="4715"/>
            <ac:spMk id="11" creationId="{4A362D4A-0FD4-0650-1090-A74FC5AE2472}"/>
          </ac:spMkLst>
        </pc:spChg>
        <pc:spChg chg="mod">
          <ac:chgData name="Yoel Kortick" userId="167978f5-7f40-4909-85d5-d4149554ad4e" providerId="ADAL" clId="{D5FD8459-2B5C-48A5-9673-8D128202ED48}" dt="2026-02-24T08:07:28.523" v="42300" actId="1076"/>
          <ac:spMkLst>
            <pc:docMk/>
            <pc:sldMk cId="1337932653" sldId="4715"/>
            <ac:spMk id="14" creationId="{504AC7DC-6E11-B39A-32CB-82E5871D3CD5}"/>
          </ac:spMkLst>
        </pc:spChg>
        <pc:spChg chg="mod">
          <ac:chgData name="Yoel Kortick" userId="167978f5-7f40-4909-85d5-d4149554ad4e" providerId="ADAL" clId="{D5FD8459-2B5C-48A5-9673-8D128202ED48}" dt="2026-02-24T08:05:30.428" v="42243" actId="1076"/>
          <ac:spMkLst>
            <pc:docMk/>
            <pc:sldMk cId="1337932653" sldId="4715"/>
            <ac:spMk id="28" creationId="{8D50CEEB-C2AA-6886-BD9D-1F9C0E7AFA29}"/>
          </ac:spMkLst>
        </pc:spChg>
        <pc:picChg chg="add mod ord">
          <ac:chgData name="Yoel Kortick" userId="167978f5-7f40-4909-85d5-d4149554ad4e" providerId="ADAL" clId="{D5FD8459-2B5C-48A5-9673-8D128202ED48}" dt="2026-02-24T08:05:33.409" v="42244" actId="208"/>
          <ac:picMkLst>
            <pc:docMk/>
            <pc:sldMk cId="1337932653" sldId="4715"/>
            <ac:picMk id="4" creationId="{C523F343-F629-3F43-4DBC-AB821A409E35}"/>
          </ac:picMkLst>
        </pc:picChg>
        <pc:picChg chg="add mod ord">
          <ac:chgData name="Yoel Kortick" userId="167978f5-7f40-4909-85d5-d4149554ad4e" providerId="ADAL" clId="{D5FD8459-2B5C-48A5-9673-8D128202ED48}" dt="2026-02-24T08:07:30.354" v="42301" actId="208"/>
          <ac:picMkLst>
            <pc:docMk/>
            <pc:sldMk cId="1337932653" sldId="4715"/>
            <ac:picMk id="7" creationId="{DDB113D2-097D-FAF1-8FEC-9797E3D2203B}"/>
          </ac:picMkLst>
        </pc:picChg>
      </pc:sldChg>
      <pc:sldChg chg="modSp add mod">
        <pc:chgData name="Yoel Kortick" userId="167978f5-7f40-4909-85d5-d4149554ad4e" providerId="ADAL" clId="{D5FD8459-2B5C-48A5-9673-8D128202ED48}" dt="2026-02-23T13:01:30.413" v="41282" actId="5793"/>
        <pc:sldMkLst>
          <pc:docMk/>
          <pc:sldMk cId="3478304816" sldId="4725"/>
        </pc:sldMkLst>
        <pc:spChg chg="mod">
          <ac:chgData name="Yoel Kortick" userId="167978f5-7f40-4909-85d5-d4149554ad4e" providerId="ADAL" clId="{D5FD8459-2B5C-48A5-9673-8D128202ED48}" dt="2026-02-23T12:01:29.517" v="40637" actId="20577"/>
          <ac:spMkLst>
            <pc:docMk/>
            <pc:sldMk cId="3478304816" sldId="4725"/>
            <ac:spMk id="10" creationId="{63D3DF0F-FD5D-3D01-BF1C-6B7EC7478552}"/>
          </ac:spMkLst>
        </pc:spChg>
        <pc:spChg chg="mod">
          <ac:chgData name="Yoel Kortick" userId="167978f5-7f40-4909-85d5-d4149554ad4e" providerId="ADAL" clId="{D5FD8459-2B5C-48A5-9673-8D128202ED48}" dt="2026-02-23T13:01:30.413" v="41282" actId="5793"/>
          <ac:spMkLst>
            <pc:docMk/>
            <pc:sldMk cId="3478304816" sldId="4725"/>
            <ac:spMk id="11" creationId="{6E829FAB-BD1E-8E96-2923-841021530834}"/>
          </ac:spMkLst>
        </pc:spChg>
      </pc:sldChg>
      <pc:sldChg chg="modSp add mod">
        <pc:chgData name="Yoel Kortick" userId="167978f5-7f40-4909-85d5-d4149554ad4e" providerId="ADAL" clId="{D5FD8459-2B5C-48A5-9673-8D128202ED48}" dt="2026-02-23T14:00:58.958" v="42161" actId="255"/>
        <pc:sldMkLst>
          <pc:docMk/>
          <pc:sldMk cId="2133159048" sldId="4726"/>
        </pc:sldMkLst>
        <pc:spChg chg="mod">
          <ac:chgData name="Yoel Kortick" userId="167978f5-7f40-4909-85d5-d4149554ad4e" providerId="ADAL" clId="{D5FD8459-2B5C-48A5-9673-8D128202ED48}" dt="2026-02-23T12:01:33.757" v="40642" actId="20577"/>
          <ac:spMkLst>
            <pc:docMk/>
            <pc:sldMk cId="2133159048" sldId="4726"/>
            <ac:spMk id="10" creationId="{27289E02-4A4D-10E6-8D7C-07ED10E60D03}"/>
          </ac:spMkLst>
        </pc:spChg>
        <pc:spChg chg="mod">
          <ac:chgData name="Yoel Kortick" userId="167978f5-7f40-4909-85d5-d4149554ad4e" providerId="ADAL" clId="{D5FD8459-2B5C-48A5-9673-8D128202ED48}" dt="2026-02-23T14:00:58.958" v="42161" actId="255"/>
          <ac:spMkLst>
            <pc:docMk/>
            <pc:sldMk cId="2133159048" sldId="4726"/>
            <ac:spMk id="11" creationId="{157DB94D-66F3-598B-591C-FA6383350216}"/>
          </ac:spMkLst>
        </pc:spChg>
      </pc:sldChg>
      <pc:sldChg chg="addSp delSp modSp add mod">
        <pc:chgData name="Yoel Kortick" userId="167978f5-7f40-4909-85d5-d4149554ad4e" providerId="ADAL" clId="{D5FD8459-2B5C-48A5-9673-8D128202ED48}" dt="2026-02-23T14:01:57.698" v="42164"/>
        <pc:sldMkLst>
          <pc:docMk/>
          <pc:sldMk cId="1812607045" sldId="4727"/>
        </pc:sldMkLst>
        <pc:spChg chg="add mod">
          <ac:chgData name="Yoel Kortick" userId="167978f5-7f40-4909-85d5-d4149554ad4e" providerId="ADAL" clId="{D5FD8459-2B5C-48A5-9673-8D128202ED48}" dt="2026-02-23T14:01:57.698" v="42164"/>
          <ac:spMkLst>
            <pc:docMk/>
            <pc:sldMk cId="1812607045" sldId="4727"/>
            <ac:spMk id="5" creationId="{8FC23DF4-F632-ED28-0638-D86EC5015E65}"/>
          </ac:spMkLst>
        </pc:spChg>
        <pc:spChg chg="mod">
          <ac:chgData name="Yoel Kortick" userId="167978f5-7f40-4909-85d5-d4149554ad4e" providerId="ADAL" clId="{D5FD8459-2B5C-48A5-9673-8D128202ED48}" dt="2026-02-23T12:01:38.171" v="40647" actId="20577"/>
          <ac:spMkLst>
            <pc:docMk/>
            <pc:sldMk cId="1812607045" sldId="4727"/>
            <ac:spMk id="10" creationId="{39D89A63-FA45-7E47-93C3-520CDB528FBE}"/>
          </ac:spMkLst>
        </pc:spChg>
        <pc:picChg chg="add mod ord">
          <ac:chgData name="Yoel Kortick" userId="167978f5-7f40-4909-85d5-d4149554ad4e" providerId="ADAL" clId="{D5FD8459-2B5C-48A5-9673-8D128202ED48}" dt="2026-02-23T13:03:32.384" v="41367" actId="208"/>
          <ac:picMkLst>
            <pc:docMk/>
            <pc:sldMk cId="1812607045" sldId="4727"/>
            <ac:picMk id="3" creationId="{DFFBFEB4-AEEF-54B4-0C68-6DB25E6ACA5D}"/>
          </ac:picMkLst>
        </pc:picChg>
      </pc:sldChg>
      <pc:sldChg chg="addSp delSp modSp add mod">
        <pc:chgData name="Yoel Kortick" userId="167978f5-7f40-4909-85d5-d4149554ad4e" providerId="ADAL" clId="{D5FD8459-2B5C-48A5-9673-8D128202ED48}" dt="2026-02-23T14:02:15.471" v="42166" actId="14100"/>
        <pc:sldMkLst>
          <pc:docMk/>
          <pc:sldMk cId="2449170088" sldId="4728"/>
        </pc:sldMkLst>
        <pc:spChg chg="mod">
          <ac:chgData name="Yoel Kortick" userId="167978f5-7f40-4909-85d5-d4149554ad4e" providerId="ADAL" clId="{D5FD8459-2B5C-48A5-9673-8D128202ED48}" dt="2026-02-23T13:04:30.696" v="41389" actId="1035"/>
          <ac:spMkLst>
            <pc:docMk/>
            <pc:sldMk cId="2449170088" sldId="4728"/>
            <ac:spMk id="8" creationId="{79EA9930-628B-FAA4-CA2E-661434FDFC65}"/>
          </ac:spMkLst>
        </pc:spChg>
        <pc:spChg chg="mod">
          <ac:chgData name="Yoel Kortick" userId="167978f5-7f40-4909-85d5-d4149554ad4e" providerId="ADAL" clId="{D5FD8459-2B5C-48A5-9673-8D128202ED48}" dt="2026-02-23T12:01:42.586" v="40652" actId="20577"/>
          <ac:spMkLst>
            <pc:docMk/>
            <pc:sldMk cId="2449170088" sldId="4728"/>
            <ac:spMk id="10" creationId="{808A4E36-2A95-B412-8F3A-A266E3CBE139}"/>
          </ac:spMkLst>
        </pc:spChg>
        <pc:spChg chg="mod">
          <ac:chgData name="Yoel Kortick" userId="167978f5-7f40-4909-85d5-d4149554ad4e" providerId="ADAL" clId="{D5FD8459-2B5C-48A5-9673-8D128202ED48}" dt="2026-02-23T13:04:46.433" v="41412" actId="14100"/>
          <ac:spMkLst>
            <pc:docMk/>
            <pc:sldMk cId="2449170088" sldId="4728"/>
            <ac:spMk id="13" creationId="{68C9300A-0B63-27F2-CB2A-8517B99CAEA3}"/>
          </ac:spMkLst>
        </pc:spChg>
        <pc:spChg chg="mod">
          <ac:chgData name="Yoel Kortick" userId="167978f5-7f40-4909-85d5-d4149554ad4e" providerId="ADAL" clId="{D5FD8459-2B5C-48A5-9673-8D128202ED48}" dt="2026-02-23T14:02:08.047" v="42165" actId="1076"/>
          <ac:spMkLst>
            <pc:docMk/>
            <pc:sldMk cId="2449170088" sldId="4728"/>
            <ac:spMk id="17" creationId="{2494B617-15D4-6007-2DE4-66284BC421DA}"/>
          </ac:spMkLst>
        </pc:spChg>
        <pc:spChg chg="mod">
          <ac:chgData name="Yoel Kortick" userId="167978f5-7f40-4909-85d5-d4149554ad4e" providerId="ADAL" clId="{D5FD8459-2B5C-48A5-9673-8D128202ED48}" dt="2026-02-23T13:04:35.976" v="41396" actId="1036"/>
          <ac:spMkLst>
            <pc:docMk/>
            <pc:sldMk cId="2449170088" sldId="4728"/>
            <ac:spMk id="18" creationId="{AEF8B3FC-89CF-C5A3-7F45-DF4194E94F36}"/>
          </ac:spMkLst>
        </pc:spChg>
        <pc:picChg chg="add mod ord">
          <ac:chgData name="Yoel Kortick" userId="167978f5-7f40-4909-85d5-d4149554ad4e" providerId="ADAL" clId="{D5FD8459-2B5C-48A5-9673-8D128202ED48}" dt="2026-02-23T13:04:58.090" v="41428" actId="208"/>
          <ac:picMkLst>
            <pc:docMk/>
            <pc:sldMk cId="2449170088" sldId="4728"/>
            <ac:picMk id="5" creationId="{B4269DCB-D433-C2C7-CA3A-B7C15F1EB772}"/>
          </ac:picMkLst>
        </pc:picChg>
        <pc:cxnChg chg="mod">
          <ac:chgData name="Yoel Kortick" userId="167978f5-7f40-4909-85d5-d4149554ad4e" providerId="ADAL" clId="{D5FD8459-2B5C-48A5-9673-8D128202ED48}" dt="2026-02-23T14:02:15.471" v="42166" actId="14100"/>
          <ac:cxnSpMkLst>
            <pc:docMk/>
            <pc:sldMk cId="2449170088" sldId="4728"/>
            <ac:cxnSpMk id="3" creationId="{AA845777-6BAB-C604-0038-247FA0D78C06}"/>
          </ac:cxnSpMkLst>
        </pc:cxnChg>
      </pc:sldChg>
      <pc:sldChg chg="modSp add mod">
        <pc:chgData name="Yoel Kortick" userId="167978f5-7f40-4909-85d5-d4149554ad4e" providerId="ADAL" clId="{D5FD8459-2B5C-48A5-9673-8D128202ED48}" dt="2026-02-23T14:01:18.202" v="42163" actId="113"/>
        <pc:sldMkLst>
          <pc:docMk/>
          <pc:sldMk cId="2876881132" sldId="4729"/>
        </pc:sldMkLst>
        <pc:spChg chg="mod">
          <ac:chgData name="Yoel Kortick" userId="167978f5-7f40-4909-85d5-d4149554ad4e" providerId="ADAL" clId="{D5FD8459-2B5C-48A5-9673-8D128202ED48}" dt="2026-02-23T14:01:18.202" v="42163" actId="113"/>
          <ac:spMkLst>
            <pc:docMk/>
            <pc:sldMk cId="2876881132" sldId="4729"/>
            <ac:spMk id="11" creationId="{31F4139B-A4B1-ABF9-44C4-FC2C6DEA4390}"/>
          </ac:spMkLst>
        </pc:spChg>
      </pc:sldChg>
      <pc:sldChg chg="addSp delSp modSp add mod">
        <pc:chgData name="Yoel Kortick" userId="167978f5-7f40-4909-85d5-d4149554ad4e" providerId="ADAL" clId="{D5FD8459-2B5C-48A5-9673-8D128202ED48}" dt="2026-02-23T13:06:33.297" v="41457" actId="208"/>
        <pc:sldMkLst>
          <pc:docMk/>
          <pc:sldMk cId="229871088" sldId="4730"/>
        </pc:sldMkLst>
        <pc:spChg chg="mod">
          <ac:chgData name="Yoel Kortick" userId="167978f5-7f40-4909-85d5-d4149554ad4e" providerId="ADAL" clId="{D5FD8459-2B5C-48A5-9673-8D128202ED48}" dt="2026-02-23T13:05:18.696" v="41431" actId="20577"/>
          <ac:spMkLst>
            <pc:docMk/>
            <pc:sldMk cId="229871088" sldId="4730"/>
            <ac:spMk id="11" creationId="{7DE786B8-44AB-C448-AF95-3BDBEBFE37FB}"/>
          </ac:spMkLst>
        </pc:spChg>
        <pc:picChg chg="add mod">
          <ac:chgData name="Yoel Kortick" userId="167978f5-7f40-4909-85d5-d4149554ad4e" providerId="ADAL" clId="{D5FD8459-2B5C-48A5-9673-8D128202ED48}" dt="2026-02-23T13:06:33.297" v="41457" actId="208"/>
          <ac:picMkLst>
            <pc:docMk/>
            <pc:sldMk cId="229871088" sldId="4730"/>
            <ac:picMk id="7" creationId="{30BD2C35-8E3E-BA3B-BD14-788B04284698}"/>
          </ac:picMkLst>
        </pc:picChg>
      </pc:sldChg>
      <pc:sldChg chg="addSp modSp add mod">
        <pc:chgData name="Yoel Kortick" userId="167978f5-7f40-4909-85d5-d4149554ad4e" providerId="ADAL" clId="{D5FD8459-2B5C-48A5-9673-8D128202ED48}" dt="2026-02-23T13:27:43.633" v="41621" actId="208"/>
        <pc:sldMkLst>
          <pc:docMk/>
          <pc:sldMk cId="1333183300" sldId="4731"/>
        </pc:sldMkLst>
        <pc:spChg chg="mod">
          <ac:chgData name="Yoel Kortick" userId="167978f5-7f40-4909-85d5-d4149554ad4e" providerId="ADAL" clId="{D5FD8459-2B5C-48A5-9673-8D128202ED48}" dt="2026-02-23T13:05:33.890" v="41443" actId="20577"/>
          <ac:spMkLst>
            <pc:docMk/>
            <pc:sldMk cId="1333183300" sldId="4731"/>
            <ac:spMk id="11" creationId="{5D2B476D-92DA-8E74-C291-6F5524F72797}"/>
          </ac:spMkLst>
        </pc:spChg>
        <pc:picChg chg="add mod">
          <ac:chgData name="Yoel Kortick" userId="167978f5-7f40-4909-85d5-d4149554ad4e" providerId="ADAL" clId="{D5FD8459-2B5C-48A5-9673-8D128202ED48}" dt="2026-02-23T13:27:43.633" v="41621" actId="208"/>
          <ac:picMkLst>
            <pc:docMk/>
            <pc:sldMk cId="1333183300" sldId="4731"/>
            <ac:picMk id="3" creationId="{FA298801-86E6-52D7-D4E2-8F650DFEE5F5}"/>
          </ac:picMkLst>
        </pc:picChg>
      </pc:sldChg>
      <pc:sldChg chg="addSp delSp modSp add mod">
        <pc:chgData name="Yoel Kortick" userId="167978f5-7f40-4909-85d5-d4149554ad4e" providerId="ADAL" clId="{D5FD8459-2B5C-48A5-9673-8D128202ED48}" dt="2026-02-23T13:08:59.445" v="41521" actId="1036"/>
        <pc:sldMkLst>
          <pc:docMk/>
          <pc:sldMk cId="3577118268" sldId="4732"/>
        </pc:sldMkLst>
        <pc:spChg chg="add mod">
          <ac:chgData name="Yoel Kortick" userId="167978f5-7f40-4909-85d5-d4149554ad4e" providerId="ADAL" clId="{D5FD8459-2B5C-48A5-9673-8D128202ED48}" dt="2026-02-23T13:08:43.887" v="41484" actId="14100"/>
          <ac:spMkLst>
            <pc:docMk/>
            <pc:sldMk cId="3577118268" sldId="4732"/>
            <ac:spMk id="4" creationId="{09AB88B3-03B3-84AC-FFCA-A090F3B8A4DA}"/>
          </ac:spMkLst>
        </pc:spChg>
        <pc:spChg chg="add mod">
          <ac:chgData name="Yoel Kortick" userId="167978f5-7f40-4909-85d5-d4149554ad4e" providerId="ADAL" clId="{D5FD8459-2B5C-48A5-9673-8D128202ED48}" dt="2026-02-23T13:08:59.445" v="41521" actId="1036"/>
          <ac:spMkLst>
            <pc:docMk/>
            <pc:sldMk cId="3577118268" sldId="4732"/>
            <ac:spMk id="5" creationId="{EBE06DC1-45A6-87D5-33C6-DA738AA64042}"/>
          </ac:spMkLst>
        </pc:spChg>
        <pc:picChg chg="add mod">
          <ac:chgData name="Yoel Kortick" userId="167978f5-7f40-4909-85d5-d4149554ad4e" providerId="ADAL" clId="{D5FD8459-2B5C-48A5-9673-8D128202ED48}" dt="2026-02-23T13:08:27.314" v="41482" actId="208"/>
          <ac:picMkLst>
            <pc:docMk/>
            <pc:sldMk cId="3577118268" sldId="4732"/>
            <ac:picMk id="3" creationId="{404C89B1-2EA1-7DF3-50D5-3FE8679651E7}"/>
          </ac:picMkLst>
        </pc:picChg>
      </pc:sldChg>
      <pc:sldChg chg="addSp delSp modSp add mod">
        <pc:chgData name="Yoel Kortick" userId="167978f5-7f40-4909-85d5-d4149554ad4e" providerId="ADAL" clId="{D5FD8459-2B5C-48A5-9673-8D128202ED48}" dt="2026-02-23T13:11:57.847" v="41620" actId="1036"/>
        <pc:sldMkLst>
          <pc:docMk/>
          <pc:sldMk cId="2568405479" sldId="4733"/>
        </pc:sldMkLst>
        <pc:spChg chg="mod">
          <ac:chgData name="Yoel Kortick" userId="167978f5-7f40-4909-85d5-d4149554ad4e" providerId="ADAL" clId="{D5FD8459-2B5C-48A5-9673-8D128202ED48}" dt="2026-02-23T13:11:10.327" v="41589" actId="14100"/>
          <ac:spMkLst>
            <pc:docMk/>
            <pc:sldMk cId="2568405479" sldId="4733"/>
            <ac:spMk id="4" creationId="{3C4F4A18-BB61-B877-A699-A567F49C74BC}"/>
          </ac:spMkLst>
        </pc:spChg>
        <pc:spChg chg="mod">
          <ac:chgData name="Yoel Kortick" userId="167978f5-7f40-4909-85d5-d4149554ad4e" providerId="ADAL" clId="{D5FD8459-2B5C-48A5-9673-8D128202ED48}" dt="2026-02-23T13:11:17.583" v="41612" actId="1037"/>
          <ac:spMkLst>
            <pc:docMk/>
            <pc:sldMk cId="2568405479" sldId="4733"/>
            <ac:spMk id="5" creationId="{5DCBD32E-54E7-A500-2EEF-CC721F81897D}"/>
          </ac:spMkLst>
        </pc:spChg>
        <pc:spChg chg="mod">
          <ac:chgData name="Yoel Kortick" userId="167978f5-7f40-4909-85d5-d4149554ad4e" providerId="ADAL" clId="{D5FD8459-2B5C-48A5-9673-8D128202ED48}" dt="2026-02-23T13:09:16.565" v="41532" actId="20577"/>
          <ac:spMkLst>
            <pc:docMk/>
            <pc:sldMk cId="2568405479" sldId="4733"/>
            <ac:spMk id="11" creationId="{FA9FCEAF-E101-BEF3-00FB-DED67A8ACC69}"/>
          </ac:spMkLst>
        </pc:spChg>
        <pc:picChg chg="add mod ord">
          <ac:chgData name="Yoel Kortick" userId="167978f5-7f40-4909-85d5-d4149554ad4e" providerId="ADAL" clId="{D5FD8459-2B5C-48A5-9673-8D128202ED48}" dt="2026-02-23T13:11:57.847" v="41620" actId="1036"/>
          <ac:picMkLst>
            <pc:docMk/>
            <pc:sldMk cId="2568405479" sldId="4733"/>
            <ac:picMk id="6" creationId="{F8DA15B9-A7FD-12EB-4294-80CC00C3073D}"/>
          </ac:picMkLst>
        </pc:picChg>
      </pc:sldChg>
      <pc:sldChg chg="addSp delSp modSp add mod">
        <pc:chgData name="Yoel Kortick" userId="167978f5-7f40-4909-85d5-d4149554ad4e" providerId="ADAL" clId="{D5FD8459-2B5C-48A5-9673-8D128202ED48}" dt="2026-03-02T06:21:47.114" v="42706" actId="6549"/>
        <pc:sldMkLst>
          <pc:docMk/>
          <pc:sldMk cId="847520557" sldId="4734"/>
        </pc:sldMkLst>
        <pc:spChg chg="mod">
          <ac:chgData name="Yoel Kortick" userId="167978f5-7f40-4909-85d5-d4149554ad4e" providerId="ADAL" clId="{D5FD8459-2B5C-48A5-9673-8D128202ED48}" dt="2026-03-02T06:21:47.114" v="42706" actId="6549"/>
          <ac:spMkLst>
            <pc:docMk/>
            <pc:sldMk cId="847520557" sldId="4734"/>
            <ac:spMk id="11" creationId="{8116B235-42D3-D56A-BDBE-2D6BC33BF1A2}"/>
          </ac:spMkLst>
        </pc:spChg>
        <pc:spChg chg="mod">
          <ac:chgData name="Yoel Kortick" userId="167978f5-7f40-4909-85d5-d4149554ad4e" providerId="ADAL" clId="{D5FD8459-2B5C-48A5-9673-8D128202ED48}" dt="2026-02-24T08:08:17.675" v="42340" actId="1076"/>
          <ac:spMkLst>
            <pc:docMk/>
            <pc:sldMk cId="847520557" sldId="4734"/>
            <ac:spMk id="14" creationId="{C72D06A2-43C2-2E3E-C586-63B40A3464C7}"/>
          </ac:spMkLst>
        </pc:spChg>
        <pc:spChg chg="mod">
          <ac:chgData name="Yoel Kortick" userId="167978f5-7f40-4909-85d5-d4149554ad4e" providerId="ADAL" clId="{D5FD8459-2B5C-48A5-9673-8D128202ED48}" dt="2026-02-24T08:06:06.034" v="42264" actId="1076"/>
          <ac:spMkLst>
            <pc:docMk/>
            <pc:sldMk cId="847520557" sldId="4734"/>
            <ac:spMk id="28" creationId="{028AA922-CB4F-B56F-3B93-91DDF4AF569C}"/>
          </ac:spMkLst>
        </pc:spChg>
        <pc:spChg chg="mod">
          <ac:chgData name="Yoel Kortick" userId="167978f5-7f40-4909-85d5-d4149554ad4e" providerId="ADAL" clId="{D5FD8459-2B5C-48A5-9673-8D128202ED48}" dt="2026-02-23T13:42:47.996" v="41691" actId="1076"/>
          <ac:spMkLst>
            <pc:docMk/>
            <pc:sldMk cId="847520557" sldId="4734"/>
            <ac:spMk id="29" creationId="{9D746A80-C70A-D812-4687-D08D7E948D4D}"/>
          </ac:spMkLst>
        </pc:spChg>
        <pc:picChg chg="add mod ord">
          <ac:chgData name="Yoel Kortick" userId="167978f5-7f40-4909-85d5-d4149554ad4e" providerId="ADAL" clId="{D5FD8459-2B5C-48A5-9673-8D128202ED48}" dt="2026-02-24T08:06:09.732" v="42265" actId="208"/>
          <ac:picMkLst>
            <pc:docMk/>
            <pc:sldMk cId="847520557" sldId="4734"/>
            <ac:picMk id="3" creationId="{1DF0EB99-4EDB-C2CE-ECC3-689241727C2B}"/>
          </ac:picMkLst>
        </pc:picChg>
        <pc:picChg chg="add mod ord">
          <ac:chgData name="Yoel Kortick" userId="167978f5-7f40-4909-85d5-d4149554ad4e" providerId="ADAL" clId="{D5FD8459-2B5C-48A5-9673-8D128202ED48}" dt="2026-02-24T08:08:20.253" v="42341" actId="208"/>
          <ac:picMkLst>
            <pc:docMk/>
            <pc:sldMk cId="847520557" sldId="4734"/>
            <ac:picMk id="6" creationId="{8BFDB799-7D1E-17E0-94B2-9A4E7136B0EE}"/>
          </ac:picMkLst>
        </pc:picChg>
      </pc:sldChg>
      <pc:sldChg chg="addSp modSp add mod">
        <pc:chgData name="Yoel Kortick" userId="167978f5-7f40-4909-85d5-d4149554ad4e" providerId="ADAL" clId="{D5FD8459-2B5C-48A5-9673-8D128202ED48}" dt="2026-02-23T13:54:42.848" v="42050" actId="20577"/>
        <pc:sldMkLst>
          <pc:docMk/>
          <pc:sldMk cId="3353448909" sldId="4736"/>
        </pc:sldMkLst>
        <pc:spChg chg="add">
          <ac:chgData name="Yoel Kortick" userId="167978f5-7f40-4909-85d5-d4149554ad4e" providerId="ADAL" clId="{D5FD8459-2B5C-48A5-9673-8D128202ED48}" dt="2026-02-23T13:50:04.427" v="41950" actId="11529"/>
          <ac:spMkLst>
            <pc:docMk/>
            <pc:sldMk cId="3353448909" sldId="4736"/>
            <ac:spMk id="4" creationId="{38B0D897-27A5-843E-0C17-C1A10504B726}"/>
          </ac:spMkLst>
        </pc:spChg>
        <pc:spChg chg="add mod">
          <ac:chgData name="Yoel Kortick" userId="167978f5-7f40-4909-85d5-d4149554ad4e" providerId="ADAL" clId="{D5FD8459-2B5C-48A5-9673-8D128202ED48}" dt="2026-02-23T13:51:45.445" v="41975" actId="1076"/>
          <ac:spMkLst>
            <pc:docMk/>
            <pc:sldMk cId="3353448909" sldId="4736"/>
            <ac:spMk id="5" creationId="{6C7DA460-DDC2-40B5-7D93-07B758A8F619}"/>
          </ac:spMkLst>
        </pc:spChg>
        <pc:spChg chg="add">
          <ac:chgData name="Yoel Kortick" userId="167978f5-7f40-4909-85d5-d4149554ad4e" providerId="ADAL" clId="{D5FD8459-2B5C-48A5-9673-8D128202ED48}" dt="2026-02-23T13:50:11.632" v="41952" actId="11529"/>
          <ac:spMkLst>
            <pc:docMk/>
            <pc:sldMk cId="3353448909" sldId="4736"/>
            <ac:spMk id="6" creationId="{1D676DA6-1F3F-45CA-ABA8-6410F2D83A46}"/>
          </ac:spMkLst>
        </pc:spChg>
        <pc:spChg chg="mod">
          <ac:chgData name="Yoel Kortick" userId="167978f5-7f40-4909-85d5-d4149554ad4e" providerId="ADAL" clId="{D5FD8459-2B5C-48A5-9673-8D128202ED48}" dt="2026-02-23T13:49:23.509" v="41896" actId="20577"/>
          <ac:spMkLst>
            <pc:docMk/>
            <pc:sldMk cId="3353448909" sldId="4736"/>
            <ac:spMk id="10" creationId="{FA5BA232-1259-DD0A-50AA-0AD3EF5279CB}"/>
          </ac:spMkLst>
        </pc:spChg>
        <pc:spChg chg="mod">
          <ac:chgData name="Yoel Kortick" userId="167978f5-7f40-4909-85d5-d4149554ad4e" providerId="ADAL" clId="{D5FD8459-2B5C-48A5-9673-8D128202ED48}" dt="2026-02-23T13:54:42.848" v="42050" actId="20577"/>
          <ac:spMkLst>
            <pc:docMk/>
            <pc:sldMk cId="3353448909" sldId="4736"/>
            <ac:spMk id="11" creationId="{5C5D2F6B-8362-D19B-BA84-0E2AFF0291E7}"/>
          </ac:spMkLst>
        </pc:spChg>
        <pc:picChg chg="add mod">
          <ac:chgData name="Yoel Kortick" userId="167978f5-7f40-4909-85d5-d4149554ad4e" providerId="ADAL" clId="{D5FD8459-2B5C-48A5-9673-8D128202ED48}" dt="2026-02-23T13:50:15.221" v="41953" actId="208"/>
          <ac:picMkLst>
            <pc:docMk/>
            <pc:sldMk cId="3353448909" sldId="4736"/>
            <ac:picMk id="3" creationId="{CF5BDE8F-765F-C0D1-0B29-F49885207691}"/>
          </ac:picMkLst>
        </pc:picChg>
      </pc:sldChg>
      <pc:sldChg chg="addSp delSp modSp add mod ord">
        <pc:chgData name="Yoel Kortick" userId="167978f5-7f40-4909-85d5-d4149554ad4e" providerId="ADAL" clId="{D5FD8459-2B5C-48A5-9673-8D128202ED48}" dt="2026-02-23T13:57:53.987" v="42106"/>
        <pc:sldMkLst>
          <pc:docMk/>
          <pc:sldMk cId="2303870290" sldId="4737"/>
        </pc:sldMkLst>
        <pc:spChg chg="mod">
          <ac:chgData name="Yoel Kortick" userId="167978f5-7f40-4909-85d5-d4149554ad4e" providerId="ADAL" clId="{D5FD8459-2B5C-48A5-9673-8D128202ED48}" dt="2026-02-23T13:51:39.564" v="41974" actId="1076"/>
          <ac:spMkLst>
            <pc:docMk/>
            <pc:sldMk cId="2303870290" sldId="4737"/>
            <ac:spMk id="5" creationId="{56A96D87-10A7-A866-6074-6D94273177A2}"/>
          </ac:spMkLst>
        </pc:spChg>
        <pc:spChg chg="mod">
          <ac:chgData name="Yoel Kortick" userId="167978f5-7f40-4909-85d5-d4149554ad4e" providerId="ADAL" clId="{D5FD8459-2B5C-48A5-9673-8D128202ED48}" dt="2026-02-23T13:55:28.476" v="42056" actId="20577"/>
          <ac:spMkLst>
            <pc:docMk/>
            <pc:sldMk cId="2303870290" sldId="4737"/>
            <ac:spMk id="11" creationId="{7856632D-3229-CE79-6C15-FA678569E262}"/>
          </ac:spMkLst>
        </pc:spChg>
        <pc:picChg chg="add mod ord">
          <ac:chgData name="Yoel Kortick" userId="167978f5-7f40-4909-85d5-d4149554ad4e" providerId="ADAL" clId="{D5FD8459-2B5C-48A5-9673-8D128202ED48}" dt="2026-02-23T13:51:51.299" v="41976" actId="208"/>
          <ac:picMkLst>
            <pc:docMk/>
            <pc:sldMk cId="2303870290" sldId="4737"/>
            <ac:picMk id="7" creationId="{BDE7105A-6414-99CE-D09A-81EBC52D6EDE}"/>
          </ac:picMkLst>
        </pc:picChg>
      </pc:sldChg>
      <pc:sldChg chg="addSp delSp modSp add mod">
        <pc:chgData name="Yoel Kortick" userId="167978f5-7f40-4909-85d5-d4149554ad4e" providerId="ADAL" clId="{D5FD8459-2B5C-48A5-9673-8D128202ED48}" dt="2026-02-23T13:53:57.615" v="42006" actId="208"/>
        <pc:sldMkLst>
          <pc:docMk/>
          <pc:sldMk cId="1402741723" sldId="4738"/>
        </pc:sldMkLst>
        <pc:spChg chg="add mod">
          <ac:chgData name="Yoel Kortick" userId="167978f5-7f40-4909-85d5-d4149554ad4e" providerId="ADAL" clId="{D5FD8459-2B5C-48A5-9673-8D128202ED48}" dt="2026-02-23T13:53:54.228" v="42005"/>
          <ac:spMkLst>
            <pc:docMk/>
            <pc:sldMk cId="1402741723" sldId="4738"/>
            <ac:spMk id="8" creationId="{94460F22-A560-836B-CF2F-A2E1B586E01E}"/>
          </ac:spMkLst>
        </pc:spChg>
        <pc:spChg chg="mod">
          <ac:chgData name="Yoel Kortick" userId="167978f5-7f40-4909-85d5-d4149554ad4e" providerId="ADAL" clId="{D5FD8459-2B5C-48A5-9673-8D128202ED48}" dt="2026-02-23T13:52:36.864" v="41988"/>
          <ac:spMkLst>
            <pc:docMk/>
            <pc:sldMk cId="1402741723" sldId="4738"/>
            <ac:spMk id="11" creationId="{9E167383-0D4C-3583-C6EC-CA296926127A}"/>
          </ac:spMkLst>
        </pc:spChg>
        <pc:spChg chg="add mod">
          <ac:chgData name="Yoel Kortick" userId="167978f5-7f40-4909-85d5-d4149554ad4e" providerId="ADAL" clId="{D5FD8459-2B5C-48A5-9673-8D128202ED48}" dt="2026-02-23T13:53:54.228" v="42005"/>
          <ac:spMkLst>
            <pc:docMk/>
            <pc:sldMk cId="1402741723" sldId="4738"/>
            <ac:spMk id="12" creationId="{0D193AE7-52AB-140C-26FA-6BB4E61747E8}"/>
          </ac:spMkLst>
        </pc:spChg>
        <pc:picChg chg="add mod">
          <ac:chgData name="Yoel Kortick" userId="167978f5-7f40-4909-85d5-d4149554ad4e" providerId="ADAL" clId="{D5FD8459-2B5C-48A5-9673-8D128202ED48}" dt="2026-02-23T13:53:57.615" v="42006" actId="208"/>
          <ac:picMkLst>
            <pc:docMk/>
            <pc:sldMk cId="1402741723" sldId="4738"/>
            <ac:picMk id="7" creationId="{D6C05502-0E64-73CA-8AF6-AF6D2151C781}"/>
          </ac:picMkLst>
        </pc:picChg>
      </pc:sldChg>
      <pc:sldChg chg="addSp delSp modSp add mod ord">
        <pc:chgData name="Yoel Kortick" userId="167978f5-7f40-4909-85d5-d4149554ad4e" providerId="ADAL" clId="{D5FD8459-2B5C-48A5-9673-8D128202ED48}" dt="2026-02-23T13:57:52.372" v="42104"/>
        <pc:sldMkLst>
          <pc:docMk/>
          <pc:sldMk cId="444880987" sldId="4739"/>
        </pc:sldMkLst>
        <pc:spChg chg="mod">
          <ac:chgData name="Yoel Kortick" userId="167978f5-7f40-4909-85d5-d4149554ad4e" providerId="ADAL" clId="{D5FD8459-2B5C-48A5-9673-8D128202ED48}" dt="2026-02-23T13:53:06.105" v="41993" actId="14100"/>
          <ac:spMkLst>
            <pc:docMk/>
            <pc:sldMk cId="444880987" sldId="4739"/>
            <ac:spMk id="4" creationId="{B52BA5EE-8245-47F9-B661-C49D4689084D}"/>
          </ac:spMkLst>
        </pc:spChg>
        <pc:spChg chg="mod">
          <ac:chgData name="Yoel Kortick" userId="167978f5-7f40-4909-85d5-d4149554ad4e" providerId="ADAL" clId="{D5FD8459-2B5C-48A5-9673-8D128202ED48}" dt="2026-02-23T13:53:14.242" v="41999" actId="1036"/>
          <ac:spMkLst>
            <pc:docMk/>
            <pc:sldMk cId="444880987" sldId="4739"/>
            <ac:spMk id="5" creationId="{2A878B50-1880-5EF7-04C2-451739650B31}"/>
          </ac:spMkLst>
        </pc:spChg>
        <pc:spChg chg="mod">
          <ac:chgData name="Yoel Kortick" userId="167978f5-7f40-4909-85d5-d4149554ad4e" providerId="ADAL" clId="{D5FD8459-2B5C-48A5-9673-8D128202ED48}" dt="2026-02-23T13:52:26.331" v="41987" actId="20577"/>
          <ac:spMkLst>
            <pc:docMk/>
            <pc:sldMk cId="444880987" sldId="4739"/>
            <ac:spMk id="11" creationId="{93A8543C-FD6F-2D20-38AA-6EAE7BFACC5B}"/>
          </ac:spMkLst>
        </pc:spChg>
        <pc:picChg chg="add mod ord">
          <ac:chgData name="Yoel Kortick" userId="167978f5-7f40-4909-85d5-d4149554ad4e" providerId="ADAL" clId="{D5FD8459-2B5C-48A5-9673-8D128202ED48}" dt="2026-02-23T13:53:19.213" v="42001" actId="208"/>
          <ac:picMkLst>
            <pc:docMk/>
            <pc:sldMk cId="444880987" sldId="4739"/>
            <ac:picMk id="3" creationId="{B397E404-6D75-78E9-F65E-92F9E057FE37}"/>
          </ac:picMkLst>
        </pc:picChg>
      </pc:sldChg>
      <pc:sldChg chg="delSp modSp add mod">
        <pc:chgData name="Yoel Kortick" userId="167978f5-7f40-4909-85d5-d4149554ad4e" providerId="ADAL" clId="{D5FD8459-2B5C-48A5-9673-8D128202ED48}" dt="2026-02-26T07:28:57.668" v="42435" actId="478"/>
        <pc:sldMkLst>
          <pc:docMk/>
          <pc:sldMk cId="1260283846" sldId="4740"/>
        </pc:sldMkLst>
        <pc:spChg chg="mod">
          <ac:chgData name="Yoel Kortick" userId="167978f5-7f40-4909-85d5-d4149554ad4e" providerId="ADAL" clId="{D5FD8459-2B5C-48A5-9673-8D128202ED48}" dt="2026-02-26T07:28:54.778" v="42434" actId="20577"/>
          <ac:spMkLst>
            <pc:docMk/>
            <pc:sldMk cId="1260283846" sldId="4740"/>
            <ac:spMk id="8" creationId="{5025B954-3C1F-5967-B20F-6D81C8810711}"/>
          </ac:spMkLst>
        </pc:spChg>
      </pc:sldChg>
      <pc:sldChg chg="delSp modSp add mod">
        <pc:chgData name="Yoel Kortick" userId="167978f5-7f40-4909-85d5-d4149554ad4e" providerId="ADAL" clId="{D5FD8459-2B5C-48A5-9673-8D128202ED48}" dt="2026-02-26T07:29:34.707" v="42459" actId="478"/>
        <pc:sldMkLst>
          <pc:docMk/>
          <pc:sldMk cId="490335732" sldId="4741"/>
        </pc:sldMkLst>
        <pc:spChg chg="mod">
          <ac:chgData name="Yoel Kortick" userId="167978f5-7f40-4909-85d5-d4149554ad4e" providerId="ADAL" clId="{D5FD8459-2B5C-48A5-9673-8D128202ED48}" dt="2026-02-26T07:29:07.374" v="42444" actId="20577"/>
          <ac:spMkLst>
            <pc:docMk/>
            <pc:sldMk cId="490335732" sldId="4741"/>
            <ac:spMk id="8" creationId="{5025B954-3C1F-5967-B20F-6D81C8810711}"/>
          </ac:spMkLst>
        </pc:spChg>
      </pc:sldChg>
      <pc:sldChg chg="delSp modSp add mod">
        <pc:chgData name="Yoel Kortick" userId="167978f5-7f40-4909-85d5-d4149554ad4e" providerId="ADAL" clId="{D5FD8459-2B5C-48A5-9673-8D128202ED48}" dt="2026-02-26T07:29:20.042" v="42456" actId="478"/>
        <pc:sldMkLst>
          <pc:docMk/>
          <pc:sldMk cId="1451288977" sldId="4742"/>
        </pc:sldMkLst>
        <pc:spChg chg="mod">
          <ac:chgData name="Yoel Kortick" userId="167978f5-7f40-4909-85d5-d4149554ad4e" providerId="ADAL" clId="{D5FD8459-2B5C-48A5-9673-8D128202ED48}" dt="2026-02-26T07:29:17.323" v="42455" actId="20577"/>
          <ac:spMkLst>
            <pc:docMk/>
            <pc:sldMk cId="1451288977" sldId="4742"/>
            <ac:spMk id="8" creationId="{5025B954-3C1F-5967-B20F-6D81C8810711}"/>
          </ac:spMkLst>
        </pc:spChg>
      </pc:sldChg>
      <pc:sldChg chg="addSp delSp modSp add mod">
        <pc:chgData name="Yoel Kortick" userId="167978f5-7f40-4909-85d5-d4149554ad4e" providerId="ADAL" clId="{D5FD8459-2B5C-48A5-9673-8D128202ED48}" dt="2026-03-02T05:47:44.702" v="42704" actId="20577"/>
        <pc:sldMkLst>
          <pc:docMk/>
          <pc:sldMk cId="11606558" sldId="4743"/>
        </pc:sldMkLst>
        <pc:spChg chg="add mod">
          <ac:chgData name="Yoel Kortick" userId="167978f5-7f40-4909-85d5-d4149554ad4e" providerId="ADAL" clId="{D5FD8459-2B5C-48A5-9673-8D128202ED48}" dt="2026-03-02T05:46:05.308" v="42627" actId="1035"/>
          <ac:spMkLst>
            <pc:docMk/>
            <pc:sldMk cId="11606558" sldId="4743"/>
            <ac:spMk id="4" creationId="{FCCD9785-21D1-3619-219F-C81B1A0E467E}"/>
          </ac:spMkLst>
        </pc:spChg>
        <pc:spChg chg="mod">
          <ac:chgData name="Yoel Kortick" userId="167978f5-7f40-4909-85d5-d4149554ad4e" providerId="ADAL" clId="{D5FD8459-2B5C-48A5-9673-8D128202ED48}" dt="2026-03-02T05:46:05.308" v="42627" actId="1035"/>
          <ac:spMkLst>
            <pc:docMk/>
            <pc:sldMk cId="11606558" sldId="4743"/>
            <ac:spMk id="8" creationId="{BDE75977-A71E-B1EB-FA55-AC783FB2411F}"/>
          </ac:spMkLst>
        </pc:spChg>
        <pc:spChg chg="mod">
          <ac:chgData name="Yoel Kortick" userId="167978f5-7f40-4909-85d5-d4149554ad4e" providerId="ADAL" clId="{D5FD8459-2B5C-48A5-9673-8D128202ED48}" dt="2026-03-02T05:46:26.257" v="42639" actId="20577"/>
          <ac:spMkLst>
            <pc:docMk/>
            <pc:sldMk cId="11606558" sldId="4743"/>
            <ac:spMk id="11" creationId="{29389BD0-9446-4BB7-ECE4-255D6B7D43AF}"/>
          </ac:spMkLst>
        </pc:spChg>
        <pc:spChg chg="del mod">
          <ac:chgData name="Yoel Kortick" userId="167978f5-7f40-4909-85d5-d4149554ad4e" providerId="ADAL" clId="{D5FD8459-2B5C-48A5-9673-8D128202ED48}" dt="2026-03-02T05:44:54.580" v="42561" actId="478"/>
          <ac:spMkLst>
            <pc:docMk/>
            <pc:sldMk cId="11606558" sldId="4743"/>
            <ac:spMk id="12" creationId="{383B2E8F-9B45-8207-F9E9-60FE46A505C7}"/>
          </ac:spMkLst>
        </pc:spChg>
        <pc:spChg chg="add mod">
          <ac:chgData name="Yoel Kortick" userId="167978f5-7f40-4909-85d5-d4149554ad4e" providerId="ADAL" clId="{D5FD8459-2B5C-48A5-9673-8D128202ED48}" dt="2026-03-02T05:47:36.611" v="42699" actId="1038"/>
          <ac:spMkLst>
            <pc:docMk/>
            <pc:sldMk cId="11606558" sldId="4743"/>
            <ac:spMk id="13" creationId="{A4704366-07B2-F7AE-8705-2DCC70C19FE7}"/>
          </ac:spMkLst>
        </pc:spChg>
        <pc:spChg chg="add mod">
          <ac:chgData name="Yoel Kortick" userId="167978f5-7f40-4909-85d5-d4149554ad4e" providerId="ADAL" clId="{D5FD8459-2B5C-48A5-9673-8D128202ED48}" dt="2026-03-02T05:47:36.611" v="42699" actId="1038"/>
          <ac:spMkLst>
            <pc:docMk/>
            <pc:sldMk cId="11606558" sldId="4743"/>
            <ac:spMk id="14" creationId="{832E8FDE-0635-26CA-DA3F-BBC0082ACEF0}"/>
          </ac:spMkLst>
        </pc:spChg>
        <pc:spChg chg="add mod">
          <ac:chgData name="Yoel Kortick" userId="167978f5-7f40-4909-85d5-d4149554ad4e" providerId="ADAL" clId="{D5FD8459-2B5C-48A5-9673-8D128202ED48}" dt="2026-03-02T05:47:36.611" v="42699" actId="1038"/>
          <ac:spMkLst>
            <pc:docMk/>
            <pc:sldMk cId="11606558" sldId="4743"/>
            <ac:spMk id="15" creationId="{81FC19A8-2842-FE2B-914C-D64AE2D90045}"/>
          </ac:spMkLst>
        </pc:spChg>
        <pc:spChg chg="add mod">
          <ac:chgData name="Yoel Kortick" userId="167978f5-7f40-4909-85d5-d4149554ad4e" providerId="ADAL" clId="{D5FD8459-2B5C-48A5-9673-8D128202ED48}" dt="2026-03-02T05:47:44.702" v="42704" actId="20577"/>
          <ac:spMkLst>
            <pc:docMk/>
            <pc:sldMk cId="11606558" sldId="4743"/>
            <ac:spMk id="16" creationId="{6E1DD0F7-BF2C-CE65-96FA-55BA499A8DD0}"/>
          </ac:spMkLst>
        </pc:spChg>
        <pc:picChg chg="add mod ord">
          <ac:chgData name="Yoel Kortick" userId="167978f5-7f40-4909-85d5-d4149554ad4e" providerId="ADAL" clId="{D5FD8459-2B5C-48A5-9673-8D128202ED48}" dt="2026-03-02T05:45:31.447" v="42589" actId="1036"/>
          <ac:picMkLst>
            <pc:docMk/>
            <pc:sldMk cId="11606558" sldId="4743"/>
            <ac:picMk id="3" creationId="{7CDBB36E-5462-9D5E-4932-26E66689EAE1}"/>
          </ac:picMkLst>
        </pc:picChg>
        <pc:picChg chg="add mod">
          <ac:chgData name="Yoel Kortick" userId="167978f5-7f40-4909-85d5-d4149554ad4e" providerId="ADAL" clId="{D5FD8459-2B5C-48A5-9673-8D128202ED48}" dt="2026-03-02T05:47:36.611" v="42699" actId="1038"/>
          <ac:picMkLst>
            <pc:docMk/>
            <pc:sldMk cId="11606558" sldId="4743"/>
            <ac:picMk id="6" creationId="{9CF41FEC-3536-3C44-3374-4D6A1EB00BDF}"/>
          </ac:picMkLst>
        </pc:picChg>
        <pc:picChg chg="del">
          <ac:chgData name="Yoel Kortick" userId="167978f5-7f40-4909-85d5-d4149554ad4e" providerId="ADAL" clId="{D5FD8459-2B5C-48A5-9673-8D128202ED48}" dt="2026-03-02T05:42:35.221" v="42519" actId="478"/>
          <ac:picMkLst>
            <pc:docMk/>
            <pc:sldMk cId="11606558" sldId="4743"/>
            <ac:picMk id="7" creationId="{07797A50-3A73-F7E1-403D-022823270382}"/>
          </ac:picMkLst>
        </pc:picChg>
      </pc:sldChg>
      <pc:sldChg chg="add">
        <pc:chgData name="Yoel Kortick" userId="167978f5-7f40-4909-85d5-d4149554ad4e" providerId="ADAL" clId="{D5FD8459-2B5C-48A5-9673-8D128202ED48}" dt="2026-03-02T05:44:24.165" v="42553" actId="2890"/>
        <pc:sldMkLst>
          <pc:docMk/>
          <pc:sldMk cId="2983621565" sldId="4744"/>
        </pc:sldMkLst>
      </pc:sldChg>
      <pc:sldChg chg="add del">
        <pc:chgData name="Yoel Kortick" userId="167978f5-7f40-4909-85d5-d4149554ad4e" providerId="ADAL" clId="{D5FD8459-2B5C-48A5-9673-8D128202ED48}" dt="2026-03-02T06:30:10.612" v="42747" actId="47"/>
        <pc:sldMkLst>
          <pc:docMk/>
          <pc:sldMk cId="3096286538" sldId="4745"/>
        </pc:sldMkLst>
      </pc:sldChg>
      <pc:sldChg chg="addSp delSp modSp add del mod">
        <pc:chgData name="Yoel Kortick" userId="167978f5-7f40-4909-85d5-d4149554ad4e" providerId="ADAL" clId="{D5FD8459-2B5C-48A5-9673-8D128202ED48}" dt="2026-03-02T06:29:25.312" v="42746" actId="47"/>
        <pc:sldMkLst>
          <pc:docMk/>
          <pc:sldMk cId="1647127760" sldId="4746"/>
        </pc:sldMkLst>
        <pc:spChg chg="mod">
          <ac:chgData name="Yoel Kortick" userId="167978f5-7f40-4909-85d5-d4149554ad4e" providerId="ADAL" clId="{D5FD8459-2B5C-48A5-9673-8D128202ED48}" dt="2026-03-02T06:26:06.968" v="42737" actId="313"/>
          <ac:spMkLst>
            <pc:docMk/>
            <pc:sldMk cId="1647127760" sldId="4746"/>
            <ac:spMk id="11" creationId="{37D65B87-D4D0-5D1B-9A44-B71FF90547CC}"/>
          </ac:spMkLst>
        </pc:spChg>
        <pc:spChg chg="mod">
          <ac:chgData name="Yoel Kortick" userId="167978f5-7f40-4909-85d5-d4149554ad4e" providerId="ADAL" clId="{D5FD8459-2B5C-48A5-9673-8D128202ED48}" dt="2026-03-02T06:26:33.535" v="42743" actId="1076"/>
          <ac:spMkLst>
            <pc:docMk/>
            <pc:sldMk cId="1647127760" sldId="4746"/>
            <ac:spMk id="28" creationId="{9B3FFFFA-CF86-FF93-805E-B4AD198C0871}"/>
          </ac:spMkLst>
        </pc:spChg>
        <pc:spChg chg="mod">
          <ac:chgData name="Yoel Kortick" userId="167978f5-7f40-4909-85d5-d4149554ad4e" providerId="ADAL" clId="{D5FD8459-2B5C-48A5-9673-8D128202ED48}" dt="2026-03-02T06:26:40.398" v="42745" actId="1076"/>
          <ac:spMkLst>
            <pc:docMk/>
            <pc:sldMk cId="1647127760" sldId="4746"/>
            <ac:spMk id="29" creationId="{31798E12-7233-B816-C1D3-227E8D3965E3}"/>
          </ac:spMkLst>
        </pc:spChg>
        <pc:spChg chg="mod">
          <ac:chgData name="Yoel Kortick" userId="167978f5-7f40-4909-85d5-d4149554ad4e" providerId="ADAL" clId="{D5FD8459-2B5C-48A5-9673-8D128202ED48}" dt="2026-03-02T06:26:36.869" v="42744" actId="1076"/>
          <ac:spMkLst>
            <pc:docMk/>
            <pc:sldMk cId="1647127760" sldId="4746"/>
            <ac:spMk id="30" creationId="{006C8C6C-0233-FB52-DD45-B879F03D9EEA}"/>
          </ac:spMkLst>
        </pc:spChg>
        <pc:picChg chg="del">
          <ac:chgData name="Yoel Kortick" userId="167978f5-7f40-4909-85d5-d4149554ad4e" providerId="ADAL" clId="{D5FD8459-2B5C-48A5-9673-8D128202ED48}" dt="2026-03-02T06:26:22.752" v="42738" actId="478"/>
          <ac:picMkLst>
            <pc:docMk/>
            <pc:sldMk cId="1647127760" sldId="4746"/>
            <ac:picMk id="3" creationId="{76241422-A36C-648F-0A21-74F36A8C458D}"/>
          </ac:picMkLst>
        </pc:picChg>
        <pc:picChg chg="add mod ord">
          <ac:chgData name="Yoel Kortick" userId="167978f5-7f40-4909-85d5-d4149554ad4e" providerId="ADAL" clId="{D5FD8459-2B5C-48A5-9673-8D128202ED48}" dt="2026-03-02T06:26:29.483" v="42742" actId="1076"/>
          <ac:picMkLst>
            <pc:docMk/>
            <pc:sldMk cId="1647127760" sldId="4746"/>
            <ac:picMk id="4" creationId="{01B176CF-8561-F7E3-EBF5-FA5F2AA4EB6C}"/>
          </ac:picMkLst>
        </pc:picChg>
      </pc:sldChg>
      <pc:sldMasterChg chg="addSp delSp modSp mod delSldLayout modSldLayout">
        <pc:chgData name="Yoel Kortick" userId="167978f5-7f40-4909-85d5-d4149554ad4e" providerId="ADAL" clId="{D5FD8459-2B5C-48A5-9673-8D128202ED48}" dt="2026-02-26T07:35:09.399" v="42461" actId="47"/>
        <pc:sldMasterMkLst>
          <pc:docMk/>
          <pc:sldMasterMk cId="1691894521" sldId="2147483966"/>
        </pc:sldMasterMkLst>
        <pc:picChg chg="add mod">
          <ac:chgData name="Yoel Kortick" userId="167978f5-7f40-4909-85d5-d4149554ad4e" providerId="ADAL" clId="{D5FD8459-2B5C-48A5-9673-8D128202ED48}" dt="2026-02-26T06:56:10.366" v="42405"/>
          <ac:picMkLst>
            <pc:docMk/>
            <pc:sldMasterMk cId="1691894521" sldId="2147483966"/>
            <ac:picMk id="3" creationId="{0F3B43D6-3A31-2B7A-CD20-9B6F1E2F1BCB}"/>
          </ac:picMkLst>
        </pc:picChg>
        <pc:sldLayoutChg chg="delSp mod">
          <pc:chgData name="Yoel Kortick" userId="167978f5-7f40-4909-85d5-d4149554ad4e" providerId="ADAL" clId="{D5FD8459-2B5C-48A5-9673-8D128202ED48}" dt="2026-02-26T06:56:14.121" v="42406" actId="478"/>
          <pc:sldLayoutMkLst>
            <pc:docMk/>
            <pc:sldMasterMk cId="1691894521" sldId="2147483966"/>
            <pc:sldLayoutMk cId="447397038" sldId="214748391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02/03/2026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02/03/2026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4">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0798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19970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2357060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0805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0F3B43D6-3A31-2B7A-CD20-9B6F1E2F1BCB}"/>
              </a:ext>
            </a:extLst>
          </p:cNvPr>
          <p:cNvPicPr>
            <a:picLocks noChangeAspect="1"/>
          </p:cNvPicPr>
          <p:nvPr userDrawn="1"/>
        </p:nvPicPr>
        <p:blipFill>
          <a:blip r:embed="rId73">
            <a:extLst>
              <a:ext uri="{96DAC541-7B7A-43D3-8B79-37D633B846F1}">
                <asvg:svgBlip xmlns:asvg="http://schemas.microsoft.com/office/drawing/2016/SVG/main" r:embed="rId74"/>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hyperlink" Target="https://www.gutenberg.org/cache/epub/8642/pg8642.txt"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s://www.gutenberg.org/cache/epub/8642/pg8642.txt"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eg"/><Relationship Id="rId1" Type="http://schemas.openxmlformats.org/officeDocument/2006/relationships/slideLayout" Target="../slideLayouts/slideLayout71.xml"/><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3836800"/>
          </a:xfrm>
        </p:spPr>
        <p:txBody>
          <a:bodyPr/>
          <a:lstStyle/>
          <a:p>
            <a:pPr>
              <a:lnSpc>
                <a:spcPct val="100000"/>
              </a:lnSpc>
            </a:pPr>
            <a:r>
              <a:rPr lang="en-US" sz="4000" spc="0" dirty="0"/>
              <a:t>Three Sample BIBFRAME Records</a:t>
            </a:r>
          </a:p>
          <a:p>
            <a:pPr>
              <a:lnSpc>
                <a:spcPct val="100000"/>
              </a:lnSpc>
            </a:pPr>
            <a:endParaRPr lang="en-US" sz="4000" spc="0" dirty="0"/>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297E-ABB3-5303-DA36-4982242E58A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DE7105A-6414-99CE-D09A-81EBC52D6EDE}"/>
              </a:ext>
            </a:extLst>
          </p:cNvPr>
          <p:cNvPicPr>
            <a:picLocks noChangeAspect="1"/>
          </p:cNvPicPr>
          <p:nvPr/>
        </p:nvPicPr>
        <p:blipFill>
          <a:blip r:embed="rId2"/>
          <a:stretch>
            <a:fillRect/>
          </a:stretch>
        </p:blipFill>
        <p:spPr>
          <a:xfrm>
            <a:off x="591552" y="1600200"/>
            <a:ext cx="11204342" cy="4572000"/>
          </a:xfrm>
          <a:prstGeom prst="rect">
            <a:avLst/>
          </a:prstGeom>
          <a:ln>
            <a:solidFill>
              <a:schemeClr val="tx1"/>
            </a:solidFill>
          </a:ln>
        </p:spPr>
      </p:pic>
      <p:sp>
        <p:nvSpPr>
          <p:cNvPr id="10" name="Title 9">
            <a:extLst>
              <a:ext uri="{FF2B5EF4-FFF2-40B4-BE49-F238E27FC236}">
                <a16:creationId xmlns:a16="http://schemas.microsoft.com/office/drawing/2014/main" id="{589484EA-31CF-EC73-DFB3-829DA82781C0}"/>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6D8A69FC-136A-0418-4D1C-AC6F963D13A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11" name="Content Placeholder 10">
            <a:extLst>
              <a:ext uri="{FF2B5EF4-FFF2-40B4-BE49-F238E27FC236}">
                <a16:creationId xmlns:a16="http://schemas.microsoft.com/office/drawing/2014/main" id="{7856632D-3229-CE79-6C15-FA678569E262}"/>
              </a:ext>
            </a:extLst>
          </p:cNvPr>
          <p:cNvSpPr>
            <a:spLocks noGrp="1"/>
          </p:cNvSpPr>
          <p:nvPr>
            <p:ph sz="quarter" idx="13"/>
          </p:nvPr>
        </p:nvSpPr>
        <p:spPr>
          <a:xfrm>
            <a:off x="370663" y="1131352"/>
            <a:ext cx="11335783" cy="551436"/>
          </a:xfrm>
        </p:spPr>
        <p:txBody>
          <a:bodyPr/>
          <a:lstStyle/>
          <a:p>
            <a:r>
              <a:rPr lang="en-US" sz="2000" dirty="0"/>
              <a:t>Here is the Publication statement, LCCN and ISBN as part of the Instance of the 1997 Instance</a:t>
            </a:r>
          </a:p>
        </p:txBody>
      </p:sp>
      <p:sp>
        <p:nvSpPr>
          <p:cNvPr id="4" name="Rectangle 3">
            <a:extLst>
              <a:ext uri="{FF2B5EF4-FFF2-40B4-BE49-F238E27FC236}">
                <a16:creationId xmlns:a16="http://schemas.microsoft.com/office/drawing/2014/main" id="{0C03E830-0944-72F5-0257-EAE88DA5D247}"/>
              </a:ext>
            </a:extLst>
          </p:cNvPr>
          <p:cNvSpPr/>
          <p:nvPr/>
        </p:nvSpPr>
        <p:spPr>
          <a:xfrm>
            <a:off x="1940560" y="2448560"/>
            <a:ext cx="40640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56A96D87-10A7-A866-6074-6D94273177A2}"/>
              </a:ext>
            </a:extLst>
          </p:cNvPr>
          <p:cNvSpPr/>
          <p:nvPr/>
        </p:nvSpPr>
        <p:spPr>
          <a:xfrm>
            <a:off x="762000" y="3678574"/>
            <a:ext cx="1084848"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5B483B6B-A36E-8861-9CD0-59DD0B44647E}"/>
              </a:ext>
            </a:extLst>
          </p:cNvPr>
          <p:cNvSpPr/>
          <p:nvPr/>
        </p:nvSpPr>
        <p:spPr>
          <a:xfrm>
            <a:off x="762000" y="5080000"/>
            <a:ext cx="955040"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30387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3B44-D9DF-5179-377F-C40570BBE53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A5BA232-1259-DD0A-50AA-0AD3EF5279CB}"/>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6A349517-22CB-A16F-FAA5-9F610616D3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11" name="Content Placeholder 10">
            <a:extLst>
              <a:ext uri="{FF2B5EF4-FFF2-40B4-BE49-F238E27FC236}">
                <a16:creationId xmlns:a16="http://schemas.microsoft.com/office/drawing/2014/main" id="{5C5D2F6B-8362-D19B-BA84-0E2AFF0291E7}"/>
              </a:ext>
            </a:extLst>
          </p:cNvPr>
          <p:cNvSpPr>
            <a:spLocks noGrp="1"/>
          </p:cNvSpPr>
          <p:nvPr>
            <p:ph sz="quarter" idx="13"/>
          </p:nvPr>
        </p:nvSpPr>
        <p:spPr>
          <a:xfrm>
            <a:off x="370663" y="1131352"/>
            <a:ext cx="11335783" cy="551436"/>
          </a:xfrm>
        </p:spPr>
        <p:txBody>
          <a:bodyPr/>
          <a:lstStyle/>
          <a:p>
            <a:r>
              <a:rPr lang="en-US" sz="2000" dirty="0"/>
              <a:t>Here is the Publication statement, LCCN and ISBN as part of the Instance of the 2013 Instance</a:t>
            </a:r>
          </a:p>
          <a:p>
            <a:pPr marL="0" indent="0">
              <a:buNone/>
            </a:pPr>
            <a:endParaRPr lang="en-US" sz="2000" dirty="0"/>
          </a:p>
        </p:txBody>
      </p:sp>
      <p:pic>
        <p:nvPicPr>
          <p:cNvPr id="3" name="Picture 2">
            <a:extLst>
              <a:ext uri="{FF2B5EF4-FFF2-40B4-BE49-F238E27FC236}">
                <a16:creationId xmlns:a16="http://schemas.microsoft.com/office/drawing/2014/main" id="{CF5BDE8F-765F-C0D1-0B29-F49885207691}"/>
              </a:ext>
            </a:extLst>
          </p:cNvPr>
          <p:cNvPicPr>
            <a:picLocks noChangeAspect="1"/>
          </p:cNvPicPr>
          <p:nvPr/>
        </p:nvPicPr>
        <p:blipFill>
          <a:blip r:embed="rId2"/>
          <a:stretch>
            <a:fillRect/>
          </a:stretch>
        </p:blipFill>
        <p:spPr>
          <a:xfrm>
            <a:off x="632192" y="1620201"/>
            <a:ext cx="10888595" cy="4572638"/>
          </a:xfrm>
          <a:prstGeom prst="rect">
            <a:avLst/>
          </a:prstGeom>
          <a:ln>
            <a:solidFill>
              <a:schemeClr val="tx1"/>
            </a:solidFill>
          </a:ln>
        </p:spPr>
      </p:pic>
      <p:sp>
        <p:nvSpPr>
          <p:cNvPr id="4" name="Rectangle 3">
            <a:extLst>
              <a:ext uri="{FF2B5EF4-FFF2-40B4-BE49-F238E27FC236}">
                <a16:creationId xmlns:a16="http://schemas.microsoft.com/office/drawing/2014/main" id="{38B0D897-27A5-843E-0C17-C1A10504B726}"/>
              </a:ext>
            </a:extLst>
          </p:cNvPr>
          <p:cNvSpPr/>
          <p:nvPr/>
        </p:nvSpPr>
        <p:spPr>
          <a:xfrm>
            <a:off x="1940560" y="2448560"/>
            <a:ext cx="40640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6C7DA460-DDC2-40B5-7D93-07B758A8F619}"/>
              </a:ext>
            </a:extLst>
          </p:cNvPr>
          <p:cNvSpPr/>
          <p:nvPr/>
        </p:nvSpPr>
        <p:spPr>
          <a:xfrm>
            <a:off x="762000" y="3688893"/>
            <a:ext cx="1084848"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1D676DA6-1F3F-45CA-ABA8-6410F2D83A46}"/>
              </a:ext>
            </a:extLst>
          </p:cNvPr>
          <p:cNvSpPr/>
          <p:nvPr/>
        </p:nvSpPr>
        <p:spPr>
          <a:xfrm>
            <a:off x="762000" y="5080000"/>
            <a:ext cx="955040"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353448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B1152-C616-ADDB-9382-91F8C39469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97E404-6D75-78E9-F65E-92F9E057FE37}"/>
              </a:ext>
            </a:extLst>
          </p:cNvPr>
          <p:cNvPicPr>
            <a:picLocks noChangeAspect="1"/>
          </p:cNvPicPr>
          <p:nvPr/>
        </p:nvPicPr>
        <p:blipFill>
          <a:blip r:embed="rId2"/>
          <a:stretch>
            <a:fillRect/>
          </a:stretch>
        </p:blipFill>
        <p:spPr>
          <a:xfrm>
            <a:off x="713624" y="2357288"/>
            <a:ext cx="10764752" cy="2143424"/>
          </a:xfrm>
          <a:prstGeom prst="rect">
            <a:avLst/>
          </a:prstGeom>
          <a:ln>
            <a:solidFill>
              <a:schemeClr val="tx1"/>
            </a:solidFill>
          </a:ln>
        </p:spPr>
      </p:pic>
      <p:sp>
        <p:nvSpPr>
          <p:cNvPr id="10" name="Title 9">
            <a:extLst>
              <a:ext uri="{FF2B5EF4-FFF2-40B4-BE49-F238E27FC236}">
                <a16:creationId xmlns:a16="http://schemas.microsoft.com/office/drawing/2014/main" id="{7E64D72D-5503-62A8-7042-91CFD70718EB}"/>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E9C6337D-7C3B-9EBD-D080-7A0239B900D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11" name="Content Placeholder 10">
            <a:extLst>
              <a:ext uri="{FF2B5EF4-FFF2-40B4-BE49-F238E27FC236}">
                <a16:creationId xmlns:a16="http://schemas.microsoft.com/office/drawing/2014/main" id="{93A8543C-FD6F-2D20-38AA-6EAE7BFACC5B}"/>
              </a:ext>
            </a:extLst>
          </p:cNvPr>
          <p:cNvSpPr>
            <a:spLocks noGrp="1"/>
          </p:cNvSpPr>
          <p:nvPr>
            <p:ph sz="quarter" idx="13"/>
          </p:nvPr>
        </p:nvSpPr>
        <p:spPr>
          <a:xfrm>
            <a:off x="370663" y="1131352"/>
            <a:ext cx="11335783" cy="551436"/>
          </a:xfrm>
        </p:spPr>
        <p:txBody>
          <a:bodyPr/>
          <a:lstStyle/>
          <a:p>
            <a:r>
              <a:rPr lang="en-US" sz="2000" dirty="0"/>
              <a:t>Here is the “Provision activity - Provider entity” part of the Instance of the 1997 Instance</a:t>
            </a:r>
          </a:p>
          <a:p>
            <a:pPr marL="0" indent="0">
              <a:buNone/>
            </a:pPr>
            <a:endParaRPr lang="en-US" sz="2000" dirty="0"/>
          </a:p>
        </p:txBody>
      </p:sp>
      <p:sp>
        <p:nvSpPr>
          <p:cNvPr id="4" name="Rectangle 3">
            <a:extLst>
              <a:ext uri="{FF2B5EF4-FFF2-40B4-BE49-F238E27FC236}">
                <a16:creationId xmlns:a16="http://schemas.microsoft.com/office/drawing/2014/main" id="{B52BA5EE-8245-47F9-B661-C49D4689084D}"/>
              </a:ext>
            </a:extLst>
          </p:cNvPr>
          <p:cNvSpPr/>
          <p:nvPr/>
        </p:nvSpPr>
        <p:spPr>
          <a:xfrm>
            <a:off x="833120" y="2896010"/>
            <a:ext cx="2265680" cy="53298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2A878B50-1880-5EF7-04C2-451739650B31}"/>
              </a:ext>
            </a:extLst>
          </p:cNvPr>
          <p:cNvSpPr/>
          <p:nvPr/>
        </p:nvSpPr>
        <p:spPr>
          <a:xfrm>
            <a:off x="780048" y="3561247"/>
            <a:ext cx="1084848"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4488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1E7BB-7D0E-10CD-A412-1D5331A037B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1566F38-3B9C-BD28-D458-65FECEFDDCBD}"/>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0514C298-12F4-947C-44EE-87D520F8EDF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11" name="Content Placeholder 10">
            <a:extLst>
              <a:ext uri="{FF2B5EF4-FFF2-40B4-BE49-F238E27FC236}">
                <a16:creationId xmlns:a16="http://schemas.microsoft.com/office/drawing/2014/main" id="{9E167383-0D4C-3583-C6EC-CA296926127A}"/>
              </a:ext>
            </a:extLst>
          </p:cNvPr>
          <p:cNvSpPr>
            <a:spLocks noGrp="1"/>
          </p:cNvSpPr>
          <p:nvPr>
            <p:ph sz="quarter" idx="13"/>
          </p:nvPr>
        </p:nvSpPr>
        <p:spPr>
          <a:xfrm>
            <a:off x="370663" y="1131352"/>
            <a:ext cx="11335783" cy="551436"/>
          </a:xfrm>
        </p:spPr>
        <p:txBody>
          <a:bodyPr/>
          <a:lstStyle/>
          <a:p>
            <a:r>
              <a:rPr lang="en-US" sz="2000" dirty="0"/>
              <a:t>Here is the “Provision activity - Provider entity” part of the Instance of the 2013 Instance</a:t>
            </a:r>
          </a:p>
          <a:p>
            <a:pPr marL="0" indent="0">
              <a:buNone/>
            </a:pPr>
            <a:endParaRPr lang="en-US" sz="2000" dirty="0"/>
          </a:p>
        </p:txBody>
      </p:sp>
      <p:pic>
        <p:nvPicPr>
          <p:cNvPr id="7" name="Picture 6">
            <a:extLst>
              <a:ext uri="{FF2B5EF4-FFF2-40B4-BE49-F238E27FC236}">
                <a16:creationId xmlns:a16="http://schemas.microsoft.com/office/drawing/2014/main" id="{D6C05502-0E64-73CA-8AF6-AF6D2151C781}"/>
              </a:ext>
            </a:extLst>
          </p:cNvPr>
          <p:cNvPicPr>
            <a:picLocks noChangeAspect="1"/>
          </p:cNvPicPr>
          <p:nvPr/>
        </p:nvPicPr>
        <p:blipFill>
          <a:blip r:embed="rId2"/>
          <a:stretch>
            <a:fillRect/>
          </a:stretch>
        </p:blipFill>
        <p:spPr>
          <a:xfrm>
            <a:off x="689808" y="2342998"/>
            <a:ext cx="10812384" cy="2172003"/>
          </a:xfrm>
          <a:prstGeom prst="rect">
            <a:avLst/>
          </a:prstGeom>
          <a:ln>
            <a:solidFill>
              <a:schemeClr val="tx1"/>
            </a:solidFill>
          </a:ln>
        </p:spPr>
      </p:pic>
      <p:sp>
        <p:nvSpPr>
          <p:cNvPr id="8" name="Rectangle 7">
            <a:extLst>
              <a:ext uri="{FF2B5EF4-FFF2-40B4-BE49-F238E27FC236}">
                <a16:creationId xmlns:a16="http://schemas.microsoft.com/office/drawing/2014/main" id="{94460F22-A560-836B-CF2F-A2E1B586E01E}"/>
              </a:ext>
            </a:extLst>
          </p:cNvPr>
          <p:cNvSpPr/>
          <p:nvPr/>
        </p:nvSpPr>
        <p:spPr>
          <a:xfrm>
            <a:off x="833120" y="2896010"/>
            <a:ext cx="2265680" cy="53298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0D193AE7-52AB-140C-26FA-6BB4E61747E8}"/>
              </a:ext>
            </a:extLst>
          </p:cNvPr>
          <p:cNvSpPr/>
          <p:nvPr/>
        </p:nvSpPr>
        <p:spPr>
          <a:xfrm>
            <a:off x="780048" y="3561247"/>
            <a:ext cx="1084848"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40274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1B1E-5FB8-15DC-53DF-28BE56D906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DBB36E-5462-9D5E-4932-26E66689EAE1}"/>
              </a:ext>
            </a:extLst>
          </p:cNvPr>
          <p:cNvPicPr>
            <a:picLocks noChangeAspect="1"/>
          </p:cNvPicPr>
          <p:nvPr/>
        </p:nvPicPr>
        <p:blipFill>
          <a:blip r:embed="rId2"/>
          <a:stretch>
            <a:fillRect/>
          </a:stretch>
        </p:blipFill>
        <p:spPr>
          <a:xfrm>
            <a:off x="233460" y="3024074"/>
            <a:ext cx="7315200" cy="2875536"/>
          </a:xfrm>
          <a:prstGeom prst="rect">
            <a:avLst/>
          </a:prstGeom>
          <a:ln>
            <a:solidFill>
              <a:schemeClr val="tx1"/>
            </a:solidFill>
          </a:ln>
        </p:spPr>
      </p:pic>
      <p:sp>
        <p:nvSpPr>
          <p:cNvPr id="10" name="Title 9">
            <a:extLst>
              <a:ext uri="{FF2B5EF4-FFF2-40B4-BE49-F238E27FC236}">
                <a16:creationId xmlns:a16="http://schemas.microsoft.com/office/drawing/2014/main" id="{ECDF68D9-587A-31C9-2A66-AE89CF182712}"/>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C0B8CD31-50AA-D4A3-C3FC-E33B8242C37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11" name="Content Placeholder 10">
            <a:extLst>
              <a:ext uri="{FF2B5EF4-FFF2-40B4-BE49-F238E27FC236}">
                <a16:creationId xmlns:a16="http://schemas.microsoft.com/office/drawing/2014/main" id="{29389BD0-9446-4BB7-ECE4-255D6B7D43AF}"/>
              </a:ext>
            </a:extLst>
          </p:cNvPr>
          <p:cNvSpPr>
            <a:spLocks noGrp="1"/>
          </p:cNvSpPr>
          <p:nvPr>
            <p:ph sz="quarter" idx="13"/>
          </p:nvPr>
        </p:nvSpPr>
        <p:spPr>
          <a:xfrm>
            <a:off x="370663" y="1131352"/>
            <a:ext cx="11335783" cy="551436"/>
          </a:xfrm>
        </p:spPr>
        <p:txBody>
          <a:bodyPr/>
          <a:lstStyle/>
          <a:p>
            <a:r>
              <a:rPr lang="en-US" sz="2000" dirty="0"/>
              <a:t>The LCCNs and ISBNs also differ among the two instances.  </a:t>
            </a:r>
          </a:p>
        </p:txBody>
      </p:sp>
      <p:sp>
        <p:nvSpPr>
          <p:cNvPr id="8" name="Rectangle 7">
            <a:extLst>
              <a:ext uri="{FF2B5EF4-FFF2-40B4-BE49-F238E27FC236}">
                <a16:creationId xmlns:a16="http://schemas.microsoft.com/office/drawing/2014/main" id="{BDE75977-A71E-B1EB-FA55-AC783FB2411F}"/>
              </a:ext>
            </a:extLst>
          </p:cNvPr>
          <p:cNvSpPr/>
          <p:nvPr/>
        </p:nvSpPr>
        <p:spPr>
          <a:xfrm>
            <a:off x="233460" y="3436417"/>
            <a:ext cx="2265680" cy="680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FCCD9785-21D1-3619-219F-C81B1A0E467E}"/>
              </a:ext>
            </a:extLst>
          </p:cNvPr>
          <p:cNvSpPr/>
          <p:nvPr/>
        </p:nvSpPr>
        <p:spPr>
          <a:xfrm>
            <a:off x="233460" y="4868561"/>
            <a:ext cx="2265680" cy="680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6" name="Picture 5">
            <a:extLst>
              <a:ext uri="{FF2B5EF4-FFF2-40B4-BE49-F238E27FC236}">
                <a16:creationId xmlns:a16="http://schemas.microsoft.com/office/drawing/2014/main" id="{9CF41FEC-3536-3C44-3374-4D6A1EB00BDF}"/>
              </a:ext>
            </a:extLst>
          </p:cNvPr>
          <p:cNvPicPr>
            <a:picLocks noChangeAspect="1"/>
          </p:cNvPicPr>
          <p:nvPr/>
        </p:nvPicPr>
        <p:blipFill>
          <a:blip r:embed="rId3"/>
          <a:stretch>
            <a:fillRect/>
          </a:stretch>
        </p:blipFill>
        <p:spPr>
          <a:xfrm>
            <a:off x="4730035" y="1960521"/>
            <a:ext cx="7315200" cy="2936958"/>
          </a:xfrm>
          <a:prstGeom prst="rect">
            <a:avLst/>
          </a:prstGeom>
          <a:ln>
            <a:solidFill>
              <a:schemeClr val="tx1"/>
            </a:solidFill>
          </a:ln>
        </p:spPr>
      </p:pic>
      <p:sp>
        <p:nvSpPr>
          <p:cNvPr id="13" name="Rectangle 12">
            <a:extLst>
              <a:ext uri="{FF2B5EF4-FFF2-40B4-BE49-F238E27FC236}">
                <a16:creationId xmlns:a16="http://schemas.microsoft.com/office/drawing/2014/main" id="{A4704366-07B2-F7AE-8705-2DCC70C19FE7}"/>
              </a:ext>
            </a:extLst>
          </p:cNvPr>
          <p:cNvSpPr/>
          <p:nvPr/>
        </p:nvSpPr>
        <p:spPr>
          <a:xfrm>
            <a:off x="4846100" y="2436440"/>
            <a:ext cx="2265680" cy="680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832E8FDE-0635-26CA-DA3F-BBC0082ACEF0}"/>
              </a:ext>
            </a:extLst>
          </p:cNvPr>
          <p:cNvSpPr/>
          <p:nvPr/>
        </p:nvSpPr>
        <p:spPr>
          <a:xfrm>
            <a:off x="4846100" y="3868584"/>
            <a:ext cx="2265680" cy="680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TextBox 14">
            <a:extLst>
              <a:ext uri="{FF2B5EF4-FFF2-40B4-BE49-F238E27FC236}">
                <a16:creationId xmlns:a16="http://schemas.microsoft.com/office/drawing/2014/main" id="{81FC19A8-2842-FE2B-914C-D64AE2D90045}"/>
              </a:ext>
            </a:extLst>
          </p:cNvPr>
          <p:cNvSpPr txBox="1"/>
          <p:nvPr/>
        </p:nvSpPr>
        <p:spPr>
          <a:xfrm>
            <a:off x="8575040" y="3024073"/>
            <a:ext cx="1676400" cy="531927"/>
          </a:xfrm>
          <a:prstGeom prst="rect">
            <a:avLst/>
          </a:prstGeom>
          <a:solidFill>
            <a:srgbClr val="FFFF00"/>
          </a:solidFill>
          <a:ln>
            <a:solidFill>
              <a:schemeClr val="tx1"/>
            </a:solidFill>
          </a:ln>
        </p:spPr>
        <p:txBody>
          <a:bodyPr wrap="square" rtlCol="0">
            <a:noAutofit/>
          </a:bodyPr>
          <a:lstStyle/>
          <a:p>
            <a:pPr algn="l"/>
            <a:r>
              <a:rPr lang="en-US" sz="1400" dirty="0"/>
              <a:t>The instance of the 1997 edition</a:t>
            </a:r>
          </a:p>
        </p:txBody>
      </p:sp>
      <p:sp>
        <p:nvSpPr>
          <p:cNvPr id="16" name="TextBox 15">
            <a:extLst>
              <a:ext uri="{FF2B5EF4-FFF2-40B4-BE49-F238E27FC236}">
                <a16:creationId xmlns:a16="http://schemas.microsoft.com/office/drawing/2014/main" id="{6E1DD0F7-BF2C-CE65-96FA-55BA499A8DD0}"/>
              </a:ext>
            </a:extLst>
          </p:cNvPr>
          <p:cNvSpPr txBox="1"/>
          <p:nvPr/>
        </p:nvSpPr>
        <p:spPr>
          <a:xfrm>
            <a:off x="2776388" y="4208655"/>
            <a:ext cx="1676400" cy="531927"/>
          </a:xfrm>
          <a:prstGeom prst="rect">
            <a:avLst/>
          </a:prstGeom>
          <a:solidFill>
            <a:srgbClr val="FFFF00"/>
          </a:solidFill>
          <a:ln>
            <a:solidFill>
              <a:schemeClr val="tx1"/>
            </a:solidFill>
          </a:ln>
        </p:spPr>
        <p:txBody>
          <a:bodyPr wrap="square" rtlCol="0">
            <a:noAutofit/>
          </a:bodyPr>
          <a:lstStyle/>
          <a:p>
            <a:pPr algn="l"/>
            <a:r>
              <a:rPr lang="en-US" sz="1400" dirty="0"/>
              <a:t>The instance of the 2013 edition</a:t>
            </a:r>
          </a:p>
        </p:txBody>
      </p:sp>
    </p:spTree>
    <p:extLst>
      <p:ext uri="{BB962C8B-B14F-4D97-AF65-F5344CB8AC3E}">
        <p14:creationId xmlns:p14="http://schemas.microsoft.com/office/powerpoint/2010/main" val="11606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0D626-DC07-F807-D5FF-A8530B23CEB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92B3598-E088-DC3D-B100-3BAB2EACA2F2}"/>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28DDBE92-2A0E-65D9-618A-955404AE13A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11" name="Content Placeholder 10">
            <a:extLst>
              <a:ext uri="{FF2B5EF4-FFF2-40B4-BE49-F238E27FC236}">
                <a16:creationId xmlns:a16="http://schemas.microsoft.com/office/drawing/2014/main" id="{8A32D556-4174-C722-181C-104B5B229B9D}"/>
              </a:ext>
            </a:extLst>
          </p:cNvPr>
          <p:cNvSpPr>
            <a:spLocks noGrp="1"/>
          </p:cNvSpPr>
          <p:nvPr>
            <p:ph sz="quarter" idx="13"/>
          </p:nvPr>
        </p:nvSpPr>
        <p:spPr>
          <a:xfrm>
            <a:off x="370663" y="1131352"/>
            <a:ext cx="11335783" cy="551436"/>
          </a:xfrm>
        </p:spPr>
        <p:txBody>
          <a:bodyPr/>
          <a:lstStyle/>
          <a:p>
            <a:r>
              <a:rPr lang="en-US" sz="2000" dirty="0"/>
              <a:t>The ISBNs also differ among the two instances.  Here is the 2013 instance</a:t>
            </a:r>
          </a:p>
          <a:p>
            <a:pPr marL="0" indent="0">
              <a:buNone/>
            </a:pPr>
            <a:endParaRPr lang="en-US" sz="2000" dirty="0"/>
          </a:p>
        </p:txBody>
      </p:sp>
      <p:sp>
        <p:nvSpPr>
          <p:cNvPr id="8" name="Rectangle 7">
            <a:extLst>
              <a:ext uri="{FF2B5EF4-FFF2-40B4-BE49-F238E27FC236}">
                <a16:creationId xmlns:a16="http://schemas.microsoft.com/office/drawing/2014/main" id="{2551E8EC-E496-B7CA-5D31-5D35EE1409F4}"/>
              </a:ext>
            </a:extLst>
          </p:cNvPr>
          <p:cNvSpPr/>
          <p:nvPr/>
        </p:nvSpPr>
        <p:spPr>
          <a:xfrm>
            <a:off x="833120" y="2896010"/>
            <a:ext cx="2265680" cy="53298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D049303F-C2DF-14BB-888E-C27744741A00}"/>
              </a:ext>
            </a:extLst>
          </p:cNvPr>
          <p:cNvSpPr/>
          <p:nvPr/>
        </p:nvSpPr>
        <p:spPr>
          <a:xfrm>
            <a:off x="833120" y="3561247"/>
            <a:ext cx="2265680" cy="497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3" name="Picture 2">
            <a:extLst>
              <a:ext uri="{FF2B5EF4-FFF2-40B4-BE49-F238E27FC236}">
                <a16:creationId xmlns:a16="http://schemas.microsoft.com/office/drawing/2014/main" id="{4E51927D-415F-E5CF-777E-D7BD25D1F4BE}"/>
              </a:ext>
            </a:extLst>
          </p:cNvPr>
          <p:cNvPicPr>
            <a:picLocks noChangeAspect="1"/>
          </p:cNvPicPr>
          <p:nvPr/>
        </p:nvPicPr>
        <p:blipFill>
          <a:blip r:embed="rId2"/>
          <a:stretch>
            <a:fillRect/>
          </a:stretch>
        </p:blipFill>
        <p:spPr>
          <a:xfrm>
            <a:off x="975140" y="1804874"/>
            <a:ext cx="10202699" cy="4010585"/>
          </a:xfrm>
          <a:prstGeom prst="rect">
            <a:avLst/>
          </a:prstGeom>
        </p:spPr>
      </p:pic>
    </p:spTree>
    <p:extLst>
      <p:ext uri="{BB962C8B-B14F-4D97-AF65-F5344CB8AC3E}">
        <p14:creationId xmlns:p14="http://schemas.microsoft.com/office/powerpoint/2010/main" val="2983621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Sample record number two</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16</a:t>
            </a:fld>
            <a:endParaRPr lang="en-GB" dirty="0"/>
          </a:p>
        </p:txBody>
      </p:sp>
    </p:spTree>
    <p:extLst>
      <p:ext uri="{BB962C8B-B14F-4D97-AF65-F5344CB8AC3E}">
        <p14:creationId xmlns:p14="http://schemas.microsoft.com/office/powerpoint/2010/main" val="490335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3B44-D9DF-5179-377F-C40570BBE53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A5BA232-1259-DD0A-50AA-0AD3EF5279CB}"/>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6A349517-22CB-A16F-FAA5-9F610616D3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11" name="Content Placeholder 10">
            <a:extLst>
              <a:ext uri="{FF2B5EF4-FFF2-40B4-BE49-F238E27FC236}">
                <a16:creationId xmlns:a16="http://schemas.microsoft.com/office/drawing/2014/main" id="{5C5D2F6B-8362-D19B-BA84-0E2AFF0291E7}"/>
              </a:ext>
            </a:extLst>
          </p:cNvPr>
          <p:cNvSpPr>
            <a:spLocks noGrp="1"/>
          </p:cNvSpPr>
          <p:nvPr>
            <p:ph sz="quarter" idx="13"/>
          </p:nvPr>
        </p:nvSpPr>
        <p:spPr>
          <a:xfrm>
            <a:off x="370663" y="1131351"/>
            <a:ext cx="11335783" cy="4212809"/>
          </a:xfrm>
        </p:spPr>
        <p:txBody>
          <a:bodyPr/>
          <a:lstStyle/>
          <a:p>
            <a:r>
              <a:rPr lang="en-US" sz="2000" dirty="0"/>
              <a:t>Title “Jane Eyre” by author “Charlotte Brontë” was published twice, once in physical form and once as an audio recording:</a:t>
            </a:r>
          </a:p>
          <a:p>
            <a:pPr lvl="1"/>
            <a:r>
              <a:rPr lang="en-US" sz="2000" dirty="0"/>
              <a:t>Publication 1: Audio Edition. [Venice, Calif.] L.A. Theatre Works p2016</a:t>
            </a:r>
          </a:p>
          <a:p>
            <a:pPr lvl="1"/>
            <a:r>
              <a:rPr lang="en-US" sz="2000" dirty="0"/>
              <a:t>Publication 2: Physical edition. Oxford [Eng.] Clarendon Press 1975, c1969</a:t>
            </a:r>
          </a:p>
          <a:p>
            <a:pPr marL="0" indent="0">
              <a:buNone/>
            </a:pPr>
            <a:endParaRPr lang="en-US" sz="2000" dirty="0"/>
          </a:p>
        </p:txBody>
      </p:sp>
    </p:spTree>
    <p:extLst>
      <p:ext uri="{BB962C8B-B14F-4D97-AF65-F5344CB8AC3E}">
        <p14:creationId xmlns:p14="http://schemas.microsoft.com/office/powerpoint/2010/main" val="1034893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F8235-2FA7-0377-0A12-DB8D82B72A7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5C81B24-8D5F-6262-5F89-119EC2BF2D15}"/>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B3F49EB1-A924-067B-1AE2-87A6A2EF595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11" name="Content Placeholder 10">
            <a:extLst>
              <a:ext uri="{FF2B5EF4-FFF2-40B4-BE49-F238E27FC236}">
                <a16:creationId xmlns:a16="http://schemas.microsoft.com/office/drawing/2014/main" id="{7F641F2A-EE94-AB0D-93C2-3044EBC36212}"/>
              </a:ext>
            </a:extLst>
          </p:cNvPr>
          <p:cNvSpPr>
            <a:spLocks noGrp="1"/>
          </p:cNvSpPr>
          <p:nvPr>
            <p:ph sz="quarter" idx="13"/>
          </p:nvPr>
        </p:nvSpPr>
        <p:spPr>
          <a:xfrm>
            <a:off x="370663" y="1131351"/>
            <a:ext cx="11335783" cy="4954489"/>
          </a:xfrm>
        </p:spPr>
        <p:txBody>
          <a:bodyPr/>
          <a:lstStyle/>
          <a:p>
            <a:pPr marL="180000" lvl="1">
              <a:buFont typeface="Arial" panose="020B0604020202020204" pitchFamily="34" charset="0"/>
              <a:buChar char="•"/>
            </a:pPr>
            <a:r>
              <a:rPr lang="en-US" sz="2000" dirty="0"/>
              <a:t>The 2016 audio edition is</a:t>
            </a:r>
          </a:p>
          <a:p>
            <a:pPr lvl="1"/>
            <a:r>
              <a:rPr lang="en-US" sz="2000" dirty="0"/>
              <a:t>A dramatized or other </a:t>
            </a:r>
            <a:r>
              <a:rPr lang="en-US" sz="2000" b="1" dirty="0"/>
              <a:t>adaptation</a:t>
            </a:r>
            <a:r>
              <a:rPr lang="en-US" sz="2000" dirty="0"/>
              <a:t> (for example with multiple actors, sound effects, and adapted script </a:t>
            </a:r>
          </a:p>
          <a:p>
            <a:pPr lvl="1"/>
            <a:r>
              <a:rPr lang="en-US" sz="2000" b="1" dirty="0"/>
              <a:t>Not a straight narration of the novel</a:t>
            </a:r>
          </a:p>
          <a:p>
            <a:pPr marL="180000" lvl="1">
              <a:buFont typeface="Arial" panose="020B0604020202020204" pitchFamily="34" charset="0"/>
              <a:buChar char="•"/>
            </a:pPr>
            <a:r>
              <a:rPr lang="en-US" sz="2000" dirty="0"/>
              <a:t>Therefore, it is a related but separate Work </a:t>
            </a:r>
          </a:p>
          <a:p>
            <a:pPr lvl="1"/>
            <a:endParaRPr lang="en-US" sz="2000" dirty="0"/>
          </a:p>
          <a:p>
            <a:pPr marL="180000" lvl="1">
              <a:buFont typeface="Arial" panose="020B0604020202020204" pitchFamily="34" charset="0"/>
              <a:buChar char="•"/>
            </a:pPr>
            <a:r>
              <a:rPr lang="en-US" sz="2000" dirty="0"/>
              <a:t>The related but separate Work is an audio drama </a:t>
            </a:r>
            <a:r>
              <a:rPr lang="en-US" sz="2000" b="1" dirty="0"/>
              <a:t>related to </a:t>
            </a:r>
            <a:r>
              <a:rPr lang="en-US" sz="2000" dirty="0"/>
              <a:t>(or based on) the novel, and not merely an audio format of the novel itself.</a:t>
            </a:r>
          </a:p>
          <a:p>
            <a:pPr marL="180000" lvl="1">
              <a:buFont typeface="Arial" panose="020B0604020202020204" pitchFamily="34" charset="0"/>
              <a:buChar char="•"/>
            </a:pPr>
            <a:r>
              <a:rPr lang="en-US" sz="2000" dirty="0"/>
              <a:t>Hence there are </a:t>
            </a:r>
            <a:r>
              <a:rPr lang="en-US" sz="2000" b="1" dirty="0"/>
              <a:t>two Works</a:t>
            </a:r>
            <a:r>
              <a:rPr lang="en-US" sz="2000" dirty="0"/>
              <a:t>:</a:t>
            </a:r>
          </a:p>
          <a:p>
            <a:pPr lvl="1"/>
            <a:r>
              <a:rPr lang="en-US" sz="2000" dirty="0"/>
              <a:t>The work with the instance of the 1975 physical edition</a:t>
            </a:r>
          </a:p>
          <a:p>
            <a:pPr lvl="1"/>
            <a:r>
              <a:rPr lang="en-US" sz="2000" dirty="0"/>
              <a:t>The work with the instance of the 2016 dramatized adaptation audio edition</a:t>
            </a:r>
          </a:p>
          <a:p>
            <a:pPr lvl="1"/>
            <a:endParaRPr lang="en-US" sz="2000" dirty="0"/>
          </a:p>
          <a:p>
            <a:pPr lvl="1"/>
            <a:endParaRPr lang="en-US" sz="2000" dirty="0"/>
          </a:p>
          <a:p>
            <a:pPr marL="0" indent="0">
              <a:buNone/>
            </a:pPr>
            <a:endParaRPr lang="en-US" sz="2000" dirty="0"/>
          </a:p>
        </p:txBody>
      </p:sp>
    </p:spTree>
    <p:extLst>
      <p:ext uri="{BB962C8B-B14F-4D97-AF65-F5344CB8AC3E}">
        <p14:creationId xmlns:p14="http://schemas.microsoft.com/office/powerpoint/2010/main" val="659670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916BE-1977-B509-7DAA-6CA9C6FA4EC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8200F20-811F-B176-27DE-4B505CBD1D78}"/>
              </a:ext>
            </a:extLst>
          </p:cNvPr>
          <p:cNvPicPr>
            <a:picLocks noChangeAspect="1"/>
          </p:cNvPicPr>
          <p:nvPr/>
        </p:nvPicPr>
        <p:blipFill>
          <a:blip r:embed="rId2"/>
          <a:stretch>
            <a:fillRect/>
          </a:stretch>
        </p:blipFill>
        <p:spPr>
          <a:xfrm>
            <a:off x="0" y="2190177"/>
            <a:ext cx="12192000" cy="3940686"/>
          </a:xfrm>
          <a:prstGeom prst="rect">
            <a:avLst/>
          </a:prstGeom>
          <a:ln>
            <a:solidFill>
              <a:schemeClr val="tx1"/>
            </a:solidFill>
          </a:ln>
        </p:spPr>
      </p:pic>
      <p:sp>
        <p:nvSpPr>
          <p:cNvPr id="10" name="Title 9">
            <a:extLst>
              <a:ext uri="{FF2B5EF4-FFF2-40B4-BE49-F238E27FC236}">
                <a16:creationId xmlns:a16="http://schemas.microsoft.com/office/drawing/2014/main" id="{2E232B8E-2104-479C-8769-91B55B3727D0}"/>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26D3E319-DB35-C19B-D6B9-02C139D667A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dirty="0"/>
          </a:p>
        </p:txBody>
      </p:sp>
      <p:sp>
        <p:nvSpPr>
          <p:cNvPr id="11" name="Content Placeholder 10">
            <a:extLst>
              <a:ext uri="{FF2B5EF4-FFF2-40B4-BE49-F238E27FC236}">
                <a16:creationId xmlns:a16="http://schemas.microsoft.com/office/drawing/2014/main" id="{7651EEF2-FCCE-D4C6-D0D7-3225C7C262CA}"/>
              </a:ext>
            </a:extLst>
          </p:cNvPr>
          <p:cNvSpPr>
            <a:spLocks noGrp="1"/>
          </p:cNvSpPr>
          <p:nvPr>
            <p:ph sz="quarter" idx="13"/>
          </p:nvPr>
        </p:nvSpPr>
        <p:spPr>
          <a:xfrm>
            <a:off x="370663" y="1131351"/>
            <a:ext cx="11335783" cy="931129"/>
          </a:xfrm>
        </p:spPr>
        <p:txBody>
          <a:bodyPr/>
          <a:lstStyle/>
          <a:p>
            <a:r>
              <a:rPr lang="en-US" sz="2000" dirty="0"/>
              <a:t>There are two separate works, each with its own instance. Here we are retrieving the Works.</a:t>
            </a:r>
          </a:p>
          <a:p>
            <a:pPr marL="0" indent="0">
              <a:buNone/>
            </a:pPr>
            <a:endParaRPr lang="en-US" sz="2000" dirty="0"/>
          </a:p>
        </p:txBody>
      </p:sp>
      <p:sp>
        <p:nvSpPr>
          <p:cNvPr id="4" name="Rectangle 3">
            <a:extLst>
              <a:ext uri="{FF2B5EF4-FFF2-40B4-BE49-F238E27FC236}">
                <a16:creationId xmlns:a16="http://schemas.microsoft.com/office/drawing/2014/main" id="{A8D355F0-47EF-DDE1-B644-1354C02FC1FC}"/>
              </a:ext>
            </a:extLst>
          </p:cNvPr>
          <p:cNvSpPr/>
          <p:nvPr/>
        </p:nvSpPr>
        <p:spPr>
          <a:xfrm>
            <a:off x="2672080" y="3474720"/>
            <a:ext cx="7924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DD409F12-8B5C-932E-67DE-4056FEA83716}"/>
              </a:ext>
            </a:extLst>
          </p:cNvPr>
          <p:cNvSpPr/>
          <p:nvPr/>
        </p:nvSpPr>
        <p:spPr>
          <a:xfrm>
            <a:off x="2672080" y="4622800"/>
            <a:ext cx="7924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9536977-E872-4406-E6F5-6F0818BD7E34}"/>
              </a:ext>
            </a:extLst>
          </p:cNvPr>
          <p:cNvSpPr/>
          <p:nvPr/>
        </p:nvSpPr>
        <p:spPr>
          <a:xfrm>
            <a:off x="467360" y="2245360"/>
            <a:ext cx="497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DD03B8B2-B277-9947-18A7-B5C234BF156F}"/>
              </a:ext>
            </a:extLst>
          </p:cNvPr>
          <p:cNvSpPr/>
          <p:nvPr/>
        </p:nvSpPr>
        <p:spPr>
          <a:xfrm>
            <a:off x="8890000" y="3759200"/>
            <a:ext cx="1005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F2D4A33A-2B59-7A70-142A-6176E7E735C6}"/>
              </a:ext>
            </a:extLst>
          </p:cNvPr>
          <p:cNvSpPr/>
          <p:nvPr/>
        </p:nvSpPr>
        <p:spPr>
          <a:xfrm>
            <a:off x="8890000" y="4907280"/>
            <a:ext cx="1005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87794252-3427-3499-B922-915D1EBBC1B5}"/>
              </a:ext>
            </a:extLst>
          </p:cNvPr>
          <p:cNvSpPr txBox="1"/>
          <p:nvPr/>
        </p:nvSpPr>
        <p:spPr>
          <a:xfrm>
            <a:off x="8336280" y="1729602"/>
            <a:ext cx="1894840" cy="393837"/>
          </a:xfrm>
          <a:prstGeom prst="rect">
            <a:avLst/>
          </a:prstGeom>
          <a:solidFill>
            <a:srgbClr val="FFFF00"/>
          </a:solidFill>
          <a:ln>
            <a:solidFill>
              <a:schemeClr val="tx1"/>
            </a:solidFill>
          </a:ln>
        </p:spPr>
        <p:txBody>
          <a:bodyPr wrap="square" rtlCol="0">
            <a:noAutofit/>
          </a:bodyPr>
          <a:lstStyle/>
          <a:p>
            <a:pPr algn="l"/>
            <a:r>
              <a:rPr lang="en-US" sz="1400" dirty="0"/>
              <a:t>Searching the Works</a:t>
            </a:r>
          </a:p>
        </p:txBody>
      </p:sp>
      <p:cxnSp>
        <p:nvCxnSpPr>
          <p:cNvPr id="13" name="Straight Connector 12">
            <a:extLst>
              <a:ext uri="{FF2B5EF4-FFF2-40B4-BE49-F238E27FC236}">
                <a16:creationId xmlns:a16="http://schemas.microsoft.com/office/drawing/2014/main" id="{9A1902DC-220E-0D5A-3C38-350CD4386C53}"/>
              </a:ext>
            </a:extLst>
          </p:cNvPr>
          <p:cNvCxnSpPr>
            <a:cxnSpLocks/>
          </p:cNvCxnSpPr>
          <p:nvPr/>
        </p:nvCxnSpPr>
        <p:spPr>
          <a:xfrm flipH="1">
            <a:off x="3901440" y="238021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73815F-B46A-8958-05B1-E36F7493CDCF}"/>
              </a:ext>
            </a:extLst>
          </p:cNvPr>
          <p:cNvCxnSpPr>
            <a:cxnSpLocks/>
          </p:cNvCxnSpPr>
          <p:nvPr/>
        </p:nvCxnSpPr>
        <p:spPr>
          <a:xfrm>
            <a:off x="9144000" y="212343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B62C5CD-DF28-1427-90AC-FD7F29464261}"/>
              </a:ext>
            </a:extLst>
          </p:cNvPr>
          <p:cNvSpPr txBox="1"/>
          <p:nvPr/>
        </p:nvSpPr>
        <p:spPr>
          <a:xfrm>
            <a:off x="7780022" y="2995009"/>
            <a:ext cx="1894840" cy="540086"/>
          </a:xfrm>
          <a:prstGeom prst="rect">
            <a:avLst/>
          </a:prstGeom>
          <a:solidFill>
            <a:srgbClr val="FFFF00"/>
          </a:solidFill>
          <a:ln>
            <a:solidFill>
              <a:schemeClr val="tx1"/>
            </a:solidFill>
          </a:ln>
        </p:spPr>
        <p:txBody>
          <a:bodyPr wrap="square" rtlCol="0">
            <a:noAutofit/>
          </a:bodyPr>
          <a:lstStyle/>
          <a:p>
            <a:pPr algn="l"/>
            <a:r>
              <a:rPr lang="en-US" sz="1400" dirty="0"/>
              <a:t>Each Work has its own instance</a:t>
            </a:r>
          </a:p>
        </p:txBody>
      </p:sp>
    </p:spTree>
    <p:extLst>
      <p:ext uri="{BB962C8B-B14F-4D97-AF65-F5344CB8AC3E}">
        <p14:creationId xmlns:p14="http://schemas.microsoft.com/office/powerpoint/2010/main" val="2681132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D89EA724-59DC-B6BB-651A-64C2DCF7B983}"/>
              </a:ext>
            </a:extLst>
          </p:cNvPr>
          <p:cNvSpPr txBox="1">
            <a:spLocks/>
          </p:cNvSpPr>
          <p:nvPr/>
        </p:nvSpPr>
        <p:spPr>
          <a:xfrm>
            <a:off x="4206240" y="834891"/>
            <a:ext cx="7914640" cy="551960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a:t>The Work and the Instance (with real examples)</a:t>
            </a:r>
          </a:p>
          <a:p>
            <a:pPr lvl="1">
              <a:buFont typeface="Arial" panose="020B0604020202020204" pitchFamily="34" charset="0"/>
              <a:buChar char="•"/>
            </a:pPr>
            <a:r>
              <a:rPr lang="en-US" sz="2000"/>
              <a:t>Sample record number one</a:t>
            </a:r>
          </a:p>
          <a:p>
            <a:pPr lvl="1">
              <a:buFont typeface="Arial" panose="020B0604020202020204" pitchFamily="34" charset="0"/>
              <a:buChar char="•"/>
            </a:pPr>
            <a:r>
              <a:rPr lang="en-US" sz="2000"/>
              <a:t>Sample record number two</a:t>
            </a:r>
          </a:p>
          <a:p>
            <a:pPr lvl="1">
              <a:buFont typeface="Arial" panose="020B0604020202020204" pitchFamily="34" charset="0"/>
              <a:buChar char="•"/>
            </a:pPr>
            <a:r>
              <a:rPr lang="en-US" sz="2000"/>
              <a:t>Sample record number three</a:t>
            </a:r>
          </a:p>
          <a:p>
            <a:pPr marL="180000" lvl="1" indent="0">
              <a:buFont typeface="Arial" panose="020B0604020202020204" pitchFamily="34" charset="0"/>
              <a:buNone/>
            </a:pPr>
            <a:endParaRPr lang="en-NL" sz="2000" dirty="0"/>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E8F9-8B2D-B76D-ED2E-B4557A4F7A7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AE25DE4-1577-4D10-DBFC-B36441BEF081}"/>
              </a:ext>
            </a:extLst>
          </p:cNvPr>
          <p:cNvPicPr>
            <a:picLocks noChangeAspect="1"/>
          </p:cNvPicPr>
          <p:nvPr/>
        </p:nvPicPr>
        <p:blipFill>
          <a:blip r:embed="rId2"/>
          <a:stretch>
            <a:fillRect/>
          </a:stretch>
        </p:blipFill>
        <p:spPr>
          <a:xfrm>
            <a:off x="0" y="2092410"/>
            <a:ext cx="12192000" cy="3425020"/>
          </a:xfrm>
          <a:prstGeom prst="rect">
            <a:avLst/>
          </a:prstGeom>
          <a:ln>
            <a:solidFill>
              <a:schemeClr val="tx1"/>
            </a:solidFill>
          </a:ln>
        </p:spPr>
      </p:pic>
      <p:sp>
        <p:nvSpPr>
          <p:cNvPr id="10" name="Title 9">
            <a:extLst>
              <a:ext uri="{FF2B5EF4-FFF2-40B4-BE49-F238E27FC236}">
                <a16:creationId xmlns:a16="http://schemas.microsoft.com/office/drawing/2014/main" id="{C910F776-D60E-4FF9-51AD-6C09C9B0F7CA}"/>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43F32386-0366-D3E6-D1DE-26A077BD187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11" name="Content Placeholder 10">
            <a:extLst>
              <a:ext uri="{FF2B5EF4-FFF2-40B4-BE49-F238E27FC236}">
                <a16:creationId xmlns:a16="http://schemas.microsoft.com/office/drawing/2014/main" id="{7876F324-A4A1-4A76-30D4-D038B01B390D}"/>
              </a:ext>
            </a:extLst>
          </p:cNvPr>
          <p:cNvSpPr>
            <a:spLocks noGrp="1"/>
          </p:cNvSpPr>
          <p:nvPr>
            <p:ph sz="quarter" idx="13"/>
          </p:nvPr>
        </p:nvSpPr>
        <p:spPr>
          <a:xfrm>
            <a:off x="370663" y="1131351"/>
            <a:ext cx="11335783" cy="931129"/>
          </a:xfrm>
        </p:spPr>
        <p:txBody>
          <a:bodyPr/>
          <a:lstStyle/>
          <a:p>
            <a:r>
              <a:rPr lang="en-US" sz="2000" dirty="0"/>
              <a:t>There are two separate works, each with its own instance. Here we are retrieving the Instances</a:t>
            </a:r>
          </a:p>
          <a:p>
            <a:pPr marL="0" indent="0">
              <a:buNone/>
            </a:pPr>
            <a:endParaRPr lang="en-US" sz="2000" dirty="0"/>
          </a:p>
        </p:txBody>
      </p:sp>
      <p:sp>
        <p:nvSpPr>
          <p:cNvPr id="4" name="Rectangle 3">
            <a:extLst>
              <a:ext uri="{FF2B5EF4-FFF2-40B4-BE49-F238E27FC236}">
                <a16:creationId xmlns:a16="http://schemas.microsoft.com/office/drawing/2014/main" id="{B59F53FC-794B-E430-F8D1-99DDFDA335FD}"/>
              </a:ext>
            </a:extLst>
          </p:cNvPr>
          <p:cNvSpPr/>
          <p:nvPr/>
        </p:nvSpPr>
        <p:spPr>
          <a:xfrm>
            <a:off x="2225039" y="3205480"/>
            <a:ext cx="3444241"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F74B8559-3562-920C-489D-8E23B7DC6AAE}"/>
              </a:ext>
            </a:extLst>
          </p:cNvPr>
          <p:cNvSpPr/>
          <p:nvPr/>
        </p:nvSpPr>
        <p:spPr>
          <a:xfrm>
            <a:off x="2225038" y="4470400"/>
            <a:ext cx="2865121" cy="4418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F7A7605-A95E-2970-B39C-92F8C30A1264}"/>
              </a:ext>
            </a:extLst>
          </p:cNvPr>
          <p:cNvSpPr/>
          <p:nvPr/>
        </p:nvSpPr>
        <p:spPr>
          <a:xfrm>
            <a:off x="71120" y="3225800"/>
            <a:ext cx="1148080"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8236F2E3-7CA4-9A80-9B0A-22B1A1D5831C}"/>
              </a:ext>
            </a:extLst>
          </p:cNvPr>
          <p:cNvSpPr txBox="1"/>
          <p:nvPr/>
        </p:nvSpPr>
        <p:spPr>
          <a:xfrm>
            <a:off x="6522720" y="3078480"/>
            <a:ext cx="2286000" cy="406400"/>
          </a:xfrm>
          <a:prstGeom prst="rect">
            <a:avLst/>
          </a:prstGeom>
          <a:solidFill>
            <a:srgbClr val="FFFF00"/>
          </a:solidFill>
          <a:ln>
            <a:solidFill>
              <a:schemeClr val="accent2"/>
            </a:solidFill>
          </a:ln>
        </p:spPr>
        <p:txBody>
          <a:bodyPr wrap="square" rtlCol="0">
            <a:noAutofit/>
          </a:bodyPr>
          <a:lstStyle/>
          <a:p>
            <a:pPr algn="l"/>
            <a:r>
              <a:rPr lang="en-US" sz="1400" dirty="0"/>
              <a:t>This is the physical book</a:t>
            </a:r>
          </a:p>
        </p:txBody>
      </p:sp>
      <p:sp>
        <p:nvSpPr>
          <p:cNvPr id="14" name="TextBox 13">
            <a:extLst>
              <a:ext uri="{FF2B5EF4-FFF2-40B4-BE49-F238E27FC236}">
                <a16:creationId xmlns:a16="http://schemas.microsoft.com/office/drawing/2014/main" id="{A42032CD-48B2-745C-2B83-8C53645D259B}"/>
              </a:ext>
            </a:extLst>
          </p:cNvPr>
          <p:cNvSpPr txBox="1"/>
          <p:nvPr/>
        </p:nvSpPr>
        <p:spPr>
          <a:xfrm>
            <a:off x="6532880" y="4470400"/>
            <a:ext cx="2286000" cy="335280"/>
          </a:xfrm>
          <a:prstGeom prst="rect">
            <a:avLst/>
          </a:prstGeom>
          <a:solidFill>
            <a:srgbClr val="FFFF00"/>
          </a:solidFill>
          <a:ln>
            <a:solidFill>
              <a:schemeClr val="accent2"/>
            </a:solidFill>
          </a:ln>
        </p:spPr>
        <p:txBody>
          <a:bodyPr wrap="square" rtlCol="0">
            <a:noAutofit/>
          </a:bodyPr>
          <a:lstStyle/>
          <a:p>
            <a:r>
              <a:rPr lang="en-US" sz="1400" dirty="0"/>
              <a:t>This is the audio book</a:t>
            </a:r>
          </a:p>
        </p:txBody>
      </p:sp>
      <p:sp>
        <p:nvSpPr>
          <p:cNvPr id="7" name="TextBox 6">
            <a:extLst>
              <a:ext uri="{FF2B5EF4-FFF2-40B4-BE49-F238E27FC236}">
                <a16:creationId xmlns:a16="http://schemas.microsoft.com/office/drawing/2014/main" id="{A18E345C-8EA5-673B-FD7C-9092924A3A3E}"/>
              </a:ext>
            </a:extLst>
          </p:cNvPr>
          <p:cNvSpPr txBox="1"/>
          <p:nvPr/>
        </p:nvSpPr>
        <p:spPr>
          <a:xfrm>
            <a:off x="8336280" y="1607682"/>
            <a:ext cx="2260600" cy="403997"/>
          </a:xfrm>
          <a:prstGeom prst="rect">
            <a:avLst/>
          </a:prstGeom>
          <a:solidFill>
            <a:srgbClr val="FFFF00"/>
          </a:solidFill>
          <a:ln>
            <a:solidFill>
              <a:schemeClr val="tx1"/>
            </a:solidFill>
          </a:ln>
        </p:spPr>
        <p:txBody>
          <a:bodyPr wrap="square" rtlCol="0">
            <a:noAutofit/>
          </a:bodyPr>
          <a:lstStyle/>
          <a:p>
            <a:pPr algn="l"/>
            <a:r>
              <a:rPr lang="en-US" sz="1400" dirty="0"/>
              <a:t>Searching the Instances</a:t>
            </a:r>
          </a:p>
        </p:txBody>
      </p:sp>
      <p:cxnSp>
        <p:nvCxnSpPr>
          <p:cNvPr id="8" name="Straight Connector 7">
            <a:extLst>
              <a:ext uri="{FF2B5EF4-FFF2-40B4-BE49-F238E27FC236}">
                <a16:creationId xmlns:a16="http://schemas.microsoft.com/office/drawing/2014/main" id="{B02C0AB5-2C48-5131-2C0B-F7E60092E2C6}"/>
              </a:ext>
            </a:extLst>
          </p:cNvPr>
          <p:cNvCxnSpPr>
            <a:cxnSpLocks/>
          </p:cNvCxnSpPr>
          <p:nvPr/>
        </p:nvCxnSpPr>
        <p:spPr>
          <a:xfrm flipH="1">
            <a:off x="3901440" y="226845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D17CE-2E89-9D80-C3A2-F0F3D5E86BBE}"/>
              </a:ext>
            </a:extLst>
          </p:cNvPr>
          <p:cNvCxnSpPr>
            <a:cxnSpLocks/>
          </p:cNvCxnSpPr>
          <p:nvPr/>
        </p:nvCxnSpPr>
        <p:spPr>
          <a:xfrm>
            <a:off x="9144000" y="201167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35E48E2-8AC2-5E78-ED7F-08338472D386}"/>
              </a:ext>
            </a:extLst>
          </p:cNvPr>
          <p:cNvSpPr/>
          <p:nvPr/>
        </p:nvSpPr>
        <p:spPr>
          <a:xfrm>
            <a:off x="335280" y="2077916"/>
            <a:ext cx="680720" cy="31983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118030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40054-CF1E-63F5-D4FB-D1206BF0D5B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492EFE-C834-EBF5-473F-77FBC70FAF94}"/>
              </a:ext>
            </a:extLst>
          </p:cNvPr>
          <p:cNvPicPr>
            <a:picLocks noChangeAspect="1"/>
          </p:cNvPicPr>
          <p:nvPr/>
        </p:nvPicPr>
        <p:blipFill>
          <a:blip r:embed="rId2"/>
          <a:stretch>
            <a:fillRect/>
          </a:stretch>
        </p:blipFill>
        <p:spPr>
          <a:xfrm>
            <a:off x="1165646" y="1596915"/>
            <a:ext cx="10126488" cy="1752845"/>
          </a:xfrm>
          <a:prstGeom prst="rect">
            <a:avLst/>
          </a:prstGeom>
          <a:ln>
            <a:solidFill>
              <a:schemeClr val="tx1"/>
            </a:solidFill>
          </a:ln>
        </p:spPr>
      </p:pic>
      <p:pic>
        <p:nvPicPr>
          <p:cNvPr id="3" name="Picture 2">
            <a:extLst>
              <a:ext uri="{FF2B5EF4-FFF2-40B4-BE49-F238E27FC236}">
                <a16:creationId xmlns:a16="http://schemas.microsoft.com/office/drawing/2014/main" id="{4DFFEED1-7BE5-6BD0-CAC8-27A36A9E0FB8}"/>
              </a:ext>
            </a:extLst>
          </p:cNvPr>
          <p:cNvPicPr>
            <a:picLocks noChangeAspect="1"/>
          </p:cNvPicPr>
          <p:nvPr/>
        </p:nvPicPr>
        <p:blipFill>
          <a:blip r:embed="rId3"/>
          <a:stretch>
            <a:fillRect/>
          </a:stretch>
        </p:blipFill>
        <p:spPr>
          <a:xfrm>
            <a:off x="2099028" y="3506301"/>
            <a:ext cx="8583223" cy="3057952"/>
          </a:xfrm>
          <a:prstGeom prst="rect">
            <a:avLst/>
          </a:prstGeom>
          <a:ln>
            <a:solidFill>
              <a:schemeClr val="tx1"/>
            </a:solidFill>
          </a:ln>
        </p:spPr>
      </p:pic>
      <p:sp>
        <p:nvSpPr>
          <p:cNvPr id="10" name="Title 9">
            <a:extLst>
              <a:ext uri="{FF2B5EF4-FFF2-40B4-BE49-F238E27FC236}">
                <a16:creationId xmlns:a16="http://schemas.microsoft.com/office/drawing/2014/main" id="{A01A5904-0CFF-F167-42BD-291EAACB6BBB}"/>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A63A1ACD-9411-31C4-7044-156166ED07E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11" name="Content Placeholder 10">
            <a:extLst>
              <a:ext uri="{FF2B5EF4-FFF2-40B4-BE49-F238E27FC236}">
                <a16:creationId xmlns:a16="http://schemas.microsoft.com/office/drawing/2014/main" id="{C4F444AD-A957-59F8-4BCF-92ABCF4F1BAB}"/>
              </a:ext>
            </a:extLst>
          </p:cNvPr>
          <p:cNvSpPr>
            <a:spLocks noGrp="1"/>
          </p:cNvSpPr>
          <p:nvPr>
            <p:ph sz="quarter" idx="13"/>
          </p:nvPr>
        </p:nvSpPr>
        <p:spPr>
          <a:xfrm>
            <a:off x="370663" y="1131351"/>
            <a:ext cx="11335783" cy="931129"/>
          </a:xfrm>
        </p:spPr>
        <p:txBody>
          <a:bodyPr/>
          <a:lstStyle/>
          <a:p>
            <a:r>
              <a:rPr lang="en-US" sz="2000" dirty="0"/>
              <a:t>The instance of the audio book is related to the instance of the printed book</a:t>
            </a:r>
          </a:p>
          <a:p>
            <a:pPr marL="0" indent="0">
              <a:buNone/>
            </a:pPr>
            <a:endParaRPr lang="en-US" sz="2000" dirty="0"/>
          </a:p>
        </p:txBody>
      </p:sp>
      <p:sp>
        <p:nvSpPr>
          <p:cNvPr id="20" name="Rectangle 19">
            <a:extLst>
              <a:ext uri="{FF2B5EF4-FFF2-40B4-BE49-F238E27FC236}">
                <a16:creationId xmlns:a16="http://schemas.microsoft.com/office/drawing/2014/main" id="{8E7FC132-9A95-FE9E-5B3B-CCB0ED653C02}"/>
              </a:ext>
            </a:extLst>
          </p:cNvPr>
          <p:cNvSpPr/>
          <p:nvPr/>
        </p:nvSpPr>
        <p:spPr>
          <a:xfrm>
            <a:off x="5039360" y="4967417"/>
            <a:ext cx="5588000" cy="7592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1" name="Rectangle 20">
            <a:extLst>
              <a:ext uri="{FF2B5EF4-FFF2-40B4-BE49-F238E27FC236}">
                <a16:creationId xmlns:a16="http://schemas.microsoft.com/office/drawing/2014/main" id="{A3CE4CB7-731B-459B-614E-01C1577AE0D7}"/>
              </a:ext>
            </a:extLst>
          </p:cNvPr>
          <p:cNvSpPr/>
          <p:nvPr/>
        </p:nvSpPr>
        <p:spPr>
          <a:xfrm>
            <a:off x="1280160" y="2279980"/>
            <a:ext cx="4998720" cy="7578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507196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CA89-28CE-CF50-3774-443DE0B69CF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B113D2-097D-FAF1-8FEC-9797E3D2203B}"/>
              </a:ext>
            </a:extLst>
          </p:cNvPr>
          <p:cNvPicPr>
            <a:picLocks noChangeAspect="1"/>
          </p:cNvPicPr>
          <p:nvPr/>
        </p:nvPicPr>
        <p:blipFill>
          <a:blip r:embed="rId2"/>
          <a:stretch>
            <a:fillRect/>
          </a:stretch>
        </p:blipFill>
        <p:spPr>
          <a:xfrm>
            <a:off x="789834" y="4198902"/>
            <a:ext cx="10612331" cy="1324160"/>
          </a:xfrm>
          <a:prstGeom prst="rect">
            <a:avLst/>
          </a:prstGeom>
          <a:ln>
            <a:solidFill>
              <a:schemeClr val="tx1"/>
            </a:solidFill>
          </a:ln>
        </p:spPr>
      </p:pic>
      <p:pic>
        <p:nvPicPr>
          <p:cNvPr id="4" name="Picture 3">
            <a:extLst>
              <a:ext uri="{FF2B5EF4-FFF2-40B4-BE49-F238E27FC236}">
                <a16:creationId xmlns:a16="http://schemas.microsoft.com/office/drawing/2014/main" id="{C523F343-F629-3F43-4DBC-AB821A409E35}"/>
              </a:ext>
            </a:extLst>
          </p:cNvPr>
          <p:cNvPicPr>
            <a:picLocks noChangeAspect="1"/>
          </p:cNvPicPr>
          <p:nvPr/>
        </p:nvPicPr>
        <p:blipFill>
          <a:blip r:embed="rId3"/>
          <a:stretch>
            <a:fillRect/>
          </a:stretch>
        </p:blipFill>
        <p:spPr>
          <a:xfrm>
            <a:off x="775545" y="2098825"/>
            <a:ext cx="10640910" cy="1314633"/>
          </a:xfrm>
          <a:prstGeom prst="rect">
            <a:avLst/>
          </a:prstGeom>
          <a:ln>
            <a:solidFill>
              <a:schemeClr val="tx1"/>
            </a:solidFill>
          </a:ln>
        </p:spPr>
      </p:pic>
      <p:sp>
        <p:nvSpPr>
          <p:cNvPr id="10" name="Title 9">
            <a:extLst>
              <a:ext uri="{FF2B5EF4-FFF2-40B4-BE49-F238E27FC236}">
                <a16:creationId xmlns:a16="http://schemas.microsoft.com/office/drawing/2014/main" id="{4FC36E86-1E2D-E237-BD3C-882E0B795FF8}"/>
              </a:ext>
            </a:extLst>
          </p:cNvPr>
          <p:cNvSpPr>
            <a:spLocks noGrp="1"/>
          </p:cNvSpPr>
          <p:nvPr>
            <p:ph type="title"/>
          </p:nvPr>
        </p:nvSpPr>
        <p:spPr>
          <a:ln>
            <a:solidFill>
              <a:schemeClr val="tx1"/>
            </a:solidFill>
          </a:ln>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2BE0C871-C57A-EC80-A534-05EF072D8D3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dirty="0"/>
          </a:p>
        </p:txBody>
      </p:sp>
      <p:sp>
        <p:nvSpPr>
          <p:cNvPr id="11" name="Content Placeholder 10">
            <a:extLst>
              <a:ext uri="{FF2B5EF4-FFF2-40B4-BE49-F238E27FC236}">
                <a16:creationId xmlns:a16="http://schemas.microsoft.com/office/drawing/2014/main" id="{4A362D4A-0FD4-0650-1090-A74FC5AE2472}"/>
              </a:ext>
            </a:extLst>
          </p:cNvPr>
          <p:cNvSpPr>
            <a:spLocks noGrp="1"/>
          </p:cNvSpPr>
          <p:nvPr>
            <p:ph sz="quarter" idx="13"/>
          </p:nvPr>
        </p:nvSpPr>
        <p:spPr>
          <a:xfrm>
            <a:off x="370663" y="1131351"/>
            <a:ext cx="11335783" cy="931129"/>
          </a:xfrm>
        </p:spPr>
        <p:txBody>
          <a:bodyPr/>
          <a:lstStyle/>
          <a:p>
            <a:r>
              <a:rPr lang="en-US" sz="2000" dirty="0"/>
              <a:t>The instance of the physical book and the instance of the audio book each have the relevant media type</a:t>
            </a:r>
          </a:p>
        </p:txBody>
      </p:sp>
      <p:sp>
        <p:nvSpPr>
          <p:cNvPr id="14" name="Rectangle 13">
            <a:extLst>
              <a:ext uri="{FF2B5EF4-FFF2-40B4-BE49-F238E27FC236}">
                <a16:creationId xmlns:a16="http://schemas.microsoft.com/office/drawing/2014/main" id="{504AC7DC-6E11-B39A-32CB-82E5871D3CD5}"/>
              </a:ext>
            </a:extLst>
          </p:cNvPr>
          <p:cNvSpPr/>
          <p:nvPr/>
        </p:nvSpPr>
        <p:spPr>
          <a:xfrm>
            <a:off x="792518" y="4725167"/>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8" name="Rectangle 27">
            <a:extLst>
              <a:ext uri="{FF2B5EF4-FFF2-40B4-BE49-F238E27FC236}">
                <a16:creationId xmlns:a16="http://schemas.microsoft.com/office/drawing/2014/main" id="{8D50CEEB-C2AA-6886-BD9D-1F9C0E7AFA29}"/>
              </a:ext>
            </a:extLst>
          </p:cNvPr>
          <p:cNvSpPr/>
          <p:nvPr/>
        </p:nvSpPr>
        <p:spPr>
          <a:xfrm>
            <a:off x="778229" y="2629553"/>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9" name="TextBox 28">
            <a:extLst>
              <a:ext uri="{FF2B5EF4-FFF2-40B4-BE49-F238E27FC236}">
                <a16:creationId xmlns:a16="http://schemas.microsoft.com/office/drawing/2014/main" id="{B8C989E3-3A05-38CF-E6DC-B468052653D8}"/>
              </a:ext>
            </a:extLst>
          </p:cNvPr>
          <p:cNvSpPr txBox="1"/>
          <p:nvPr/>
        </p:nvSpPr>
        <p:spPr>
          <a:xfrm>
            <a:off x="6797040" y="2680114"/>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physical book</a:t>
            </a:r>
          </a:p>
        </p:txBody>
      </p:sp>
      <p:sp>
        <p:nvSpPr>
          <p:cNvPr id="30" name="TextBox 29">
            <a:extLst>
              <a:ext uri="{FF2B5EF4-FFF2-40B4-BE49-F238E27FC236}">
                <a16:creationId xmlns:a16="http://schemas.microsoft.com/office/drawing/2014/main" id="{C9AF5E90-4597-FDA1-E1AE-A72C3A6D5F7A}"/>
              </a:ext>
            </a:extLst>
          </p:cNvPr>
          <p:cNvSpPr txBox="1"/>
          <p:nvPr/>
        </p:nvSpPr>
        <p:spPr>
          <a:xfrm>
            <a:off x="6797040" y="5089097"/>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audio book</a:t>
            </a:r>
          </a:p>
        </p:txBody>
      </p:sp>
    </p:spTree>
    <p:extLst>
      <p:ext uri="{BB962C8B-B14F-4D97-AF65-F5344CB8AC3E}">
        <p14:creationId xmlns:p14="http://schemas.microsoft.com/office/powerpoint/2010/main" val="133793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6AD7A-825F-0268-0B89-DD0599F28E3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BFDB799-7D1E-17E0-94B2-9A4E7136B0EE}"/>
              </a:ext>
            </a:extLst>
          </p:cNvPr>
          <p:cNvPicPr>
            <a:picLocks noChangeAspect="1"/>
          </p:cNvPicPr>
          <p:nvPr/>
        </p:nvPicPr>
        <p:blipFill>
          <a:blip r:embed="rId2"/>
          <a:stretch>
            <a:fillRect/>
          </a:stretch>
        </p:blipFill>
        <p:spPr>
          <a:xfrm>
            <a:off x="775545" y="4461557"/>
            <a:ext cx="10640910" cy="1333686"/>
          </a:xfrm>
          <a:prstGeom prst="rect">
            <a:avLst/>
          </a:prstGeom>
          <a:ln>
            <a:solidFill>
              <a:schemeClr val="tx1"/>
            </a:solidFill>
          </a:ln>
        </p:spPr>
      </p:pic>
      <p:pic>
        <p:nvPicPr>
          <p:cNvPr id="3" name="Picture 2">
            <a:extLst>
              <a:ext uri="{FF2B5EF4-FFF2-40B4-BE49-F238E27FC236}">
                <a16:creationId xmlns:a16="http://schemas.microsoft.com/office/drawing/2014/main" id="{1DF0EB99-4EDB-C2CE-ECC3-689241727C2B}"/>
              </a:ext>
            </a:extLst>
          </p:cNvPr>
          <p:cNvPicPr>
            <a:picLocks noChangeAspect="1"/>
          </p:cNvPicPr>
          <p:nvPr/>
        </p:nvPicPr>
        <p:blipFill>
          <a:blip r:embed="rId3"/>
          <a:stretch>
            <a:fillRect/>
          </a:stretch>
        </p:blipFill>
        <p:spPr>
          <a:xfrm>
            <a:off x="770782" y="2346290"/>
            <a:ext cx="10650436" cy="1371791"/>
          </a:xfrm>
          <a:prstGeom prst="rect">
            <a:avLst/>
          </a:prstGeom>
          <a:ln>
            <a:solidFill>
              <a:schemeClr val="tx1"/>
            </a:solidFill>
          </a:ln>
        </p:spPr>
      </p:pic>
      <p:sp>
        <p:nvSpPr>
          <p:cNvPr id="10" name="Title 9">
            <a:extLst>
              <a:ext uri="{FF2B5EF4-FFF2-40B4-BE49-F238E27FC236}">
                <a16:creationId xmlns:a16="http://schemas.microsoft.com/office/drawing/2014/main" id="{64352F4B-8D3F-746E-E197-DBA6B090A837}"/>
              </a:ext>
            </a:extLst>
          </p:cNvPr>
          <p:cNvSpPr>
            <a:spLocks noGrp="1"/>
          </p:cNvSpPr>
          <p:nvPr>
            <p:ph type="title"/>
          </p:nvPr>
        </p:nvSpPr>
        <p:spPr>
          <a:ln>
            <a:solidFill>
              <a:schemeClr val="tx1"/>
            </a:solidFill>
          </a:ln>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02D4E165-C9BB-83DE-E7A2-5FDAFF46D08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dirty="0"/>
          </a:p>
        </p:txBody>
      </p:sp>
      <p:sp>
        <p:nvSpPr>
          <p:cNvPr id="11" name="Content Placeholder 10">
            <a:extLst>
              <a:ext uri="{FF2B5EF4-FFF2-40B4-BE49-F238E27FC236}">
                <a16:creationId xmlns:a16="http://schemas.microsoft.com/office/drawing/2014/main" id="{8116B235-42D3-D56A-BDBE-2D6BC33BF1A2}"/>
              </a:ext>
            </a:extLst>
          </p:cNvPr>
          <p:cNvSpPr>
            <a:spLocks noGrp="1"/>
          </p:cNvSpPr>
          <p:nvPr>
            <p:ph sz="quarter" idx="13"/>
          </p:nvPr>
        </p:nvSpPr>
        <p:spPr>
          <a:xfrm>
            <a:off x="370663" y="1131351"/>
            <a:ext cx="11335783" cy="931129"/>
          </a:xfrm>
        </p:spPr>
        <p:txBody>
          <a:bodyPr/>
          <a:lstStyle/>
          <a:p>
            <a:r>
              <a:rPr lang="en-US" sz="2000" dirty="0"/>
              <a:t>The instance of the physical book and the instance of the audio book each have the relevant carrier type</a:t>
            </a:r>
          </a:p>
          <a:p>
            <a:pPr marL="0" indent="0">
              <a:buNone/>
            </a:pPr>
            <a:endParaRPr lang="en-US" sz="2000" dirty="0"/>
          </a:p>
        </p:txBody>
      </p:sp>
      <p:sp>
        <p:nvSpPr>
          <p:cNvPr id="14" name="Rectangle 13">
            <a:extLst>
              <a:ext uri="{FF2B5EF4-FFF2-40B4-BE49-F238E27FC236}">
                <a16:creationId xmlns:a16="http://schemas.microsoft.com/office/drawing/2014/main" id="{C72D06A2-43C2-2E3E-C586-63B40A3464C7}"/>
              </a:ext>
            </a:extLst>
          </p:cNvPr>
          <p:cNvSpPr/>
          <p:nvPr/>
        </p:nvSpPr>
        <p:spPr>
          <a:xfrm>
            <a:off x="846366" y="4958080"/>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8" name="Rectangle 27">
            <a:extLst>
              <a:ext uri="{FF2B5EF4-FFF2-40B4-BE49-F238E27FC236}">
                <a16:creationId xmlns:a16="http://schemas.microsoft.com/office/drawing/2014/main" id="{028AA922-CB4F-B56F-3B93-91DDF4AF569C}"/>
              </a:ext>
            </a:extLst>
          </p:cNvPr>
          <p:cNvSpPr/>
          <p:nvPr/>
        </p:nvSpPr>
        <p:spPr>
          <a:xfrm>
            <a:off x="835056" y="2924193"/>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9" name="TextBox 28">
            <a:extLst>
              <a:ext uri="{FF2B5EF4-FFF2-40B4-BE49-F238E27FC236}">
                <a16:creationId xmlns:a16="http://schemas.microsoft.com/office/drawing/2014/main" id="{9D746A80-C70A-D812-4687-D08D7E948D4D}"/>
              </a:ext>
            </a:extLst>
          </p:cNvPr>
          <p:cNvSpPr txBox="1"/>
          <p:nvPr/>
        </p:nvSpPr>
        <p:spPr>
          <a:xfrm>
            <a:off x="6797040" y="2971799"/>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physical book</a:t>
            </a:r>
          </a:p>
        </p:txBody>
      </p:sp>
      <p:sp>
        <p:nvSpPr>
          <p:cNvPr id="30" name="TextBox 29">
            <a:extLst>
              <a:ext uri="{FF2B5EF4-FFF2-40B4-BE49-F238E27FC236}">
                <a16:creationId xmlns:a16="http://schemas.microsoft.com/office/drawing/2014/main" id="{F4E2DEA9-CF08-9D07-90D7-049C5AC7DC94}"/>
              </a:ext>
            </a:extLst>
          </p:cNvPr>
          <p:cNvSpPr txBox="1"/>
          <p:nvPr/>
        </p:nvSpPr>
        <p:spPr>
          <a:xfrm>
            <a:off x="6797040" y="5089097"/>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audio book</a:t>
            </a:r>
          </a:p>
        </p:txBody>
      </p:sp>
    </p:spTree>
    <p:extLst>
      <p:ext uri="{BB962C8B-B14F-4D97-AF65-F5344CB8AC3E}">
        <p14:creationId xmlns:p14="http://schemas.microsoft.com/office/powerpoint/2010/main" val="847520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Sample record number three</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24</a:t>
            </a:fld>
            <a:endParaRPr lang="en-GB" dirty="0"/>
          </a:p>
        </p:txBody>
      </p:sp>
    </p:spTree>
    <p:extLst>
      <p:ext uri="{BB962C8B-B14F-4D97-AF65-F5344CB8AC3E}">
        <p14:creationId xmlns:p14="http://schemas.microsoft.com/office/powerpoint/2010/main" val="1451288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3074-0FEC-C559-318E-8E8DA2569A7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D3DF0F-FD5D-3D01-BF1C-6B7EC7478552}"/>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BF8432A0-52D0-C528-F36A-7D815DD6DBE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dirty="0"/>
          </a:p>
        </p:txBody>
      </p:sp>
      <p:sp>
        <p:nvSpPr>
          <p:cNvPr id="11" name="Content Placeholder 10">
            <a:extLst>
              <a:ext uri="{FF2B5EF4-FFF2-40B4-BE49-F238E27FC236}">
                <a16:creationId xmlns:a16="http://schemas.microsoft.com/office/drawing/2014/main" id="{6E829FAB-BD1E-8E96-2923-841021530834}"/>
              </a:ext>
            </a:extLst>
          </p:cNvPr>
          <p:cNvSpPr>
            <a:spLocks noGrp="1"/>
          </p:cNvSpPr>
          <p:nvPr>
            <p:ph sz="quarter" idx="13"/>
          </p:nvPr>
        </p:nvSpPr>
        <p:spPr>
          <a:xfrm>
            <a:off x="370663" y="1131351"/>
            <a:ext cx="11335783" cy="4212809"/>
          </a:xfrm>
        </p:spPr>
        <p:txBody>
          <a:bodyPr/>
          <a:lstStyle/>
          <a:p>
            <a:r>
              <a:rPr lang="en-US" sz="2000" dirty="0"/>
              <a:t>Title “Woman in the nineteenth century, and kindred papers relating to the sphere, condition and duties, of woman” by author “Fuller, Margaret” was published in 1855 in Boston by J.P. Jewett and company</a:t>
            </a:r>
          </a:p>
          <a:p>
            <a:r>
              <a:rPr lang="en-US" sz="2000" dirty="0"/>
              <a:t>The electronic version of this 1855 Boston publication appears at </a:t>
            </a:r>
            <a:r>
              <a:rPr lang="en-US" sz="2000" dirty="0">
                <a:hlinkClick r:id="rId2"/>
              </a:rPr>
              <a:t>https://www.gutenberg.org/cache/epub/8642/pg8642.txt</a:t>
            </a:r>
            <a:r>
              <a:rPr lang="en-US" sz="2000" dirty="0"/>
              <a:t> </a:t>
            </a:r>
          </a:p>
          <a:p>
            <a:pPr marL="0" indent="0">
              <a:buNone/>
            </a:pPr>
            <a:endParaRPr lang="en-US" sz="2000" dirty="0"/>
          </a:p>
        </p:txBody>
      </p:sp>
    </p:spTree>
    <p:extLst>
      <p:ext uri="{BB962C8B-B14F-4D97-AF65-F5344CB8AC3E}">
        <p14:creationId xmlns:p14="http://schemas.microsoft.com/office/powerpoint/2010/main" val="3478304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B7E8-8B97-3A32-C94B-352A8B8DD06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289E02-4A4D-10E6-8D7C-07ED10E60D03}"/>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F90F43DA-B096-17D2-4235-8B0D75DE136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dirty="0"/>
          </a:p>
        </p:txBody>
      </p:sp>
      <p:sp>
        <p:nvSpPr>
          <p:cNvPr id="11" name="Content Placeholder 10">
            <a:extLst>
              <a:ext uri="{FF2B5EF4-FFF2-40B4-BE49-F238E27FC236}">
                <a16:creationId xmlns:a16="http://schemas.microsoft.com/office/drawing/2014/main" id="{157DB94D-66F3-598B-591C-FA6383350216}"/>
              </a:ext>
            </a:extLst>
          </p:cNvPr>
          <p:cNvSpPr>
            <a:spLocks noGrp="1"/>
          </p:cNvSpPr>
          <p:nvPr>
            <p:ph sz="quarter" idx="13"/>
          </p:nvPr>
        </p:nvSpPr>
        <p:spPr>
          <a:xfrm>
            <a:off x="370663" y="1131351"/>
            <a:ext cx="11335783" cy="4893529"/>
          </a:xfrm>
        </p:spPr>
        <p:txBody>
          <a:bodyPr/>
          <a:lstStyle/>
          <a:p>
            <a:r>
              <a:rPr lang="en-US" sz="2000" dirty="0"/>
              <a:t>There will be one work and two instances.</a:t>
            </a:r>
          </a:p>
          <a:p>
            <a:r>
              <a:rPr lang="en-US" sz="2000" dirty="0"/>
              <a:t>There will be one work because there is one “highest level of abstraction”.  </a:t>
            </a:r>
          </a:p>
          <a:p>
            <a:r>
              <a:rPr lang="en-US" sz="2000" dirty="0"/>
              <a:t>The intellectual creation is fundamentally the same.  </a:t>
            </a:r>
          </a:p>
          <a:p>
            <a:pPr lvl="1"/>
            <a:r>
              <a:rPr lang="en-US" sz="2000" dirty="0"/>
              <a:t>The author, language, subjects, etc. are the same for both publications, and thus there is one work.</a:t>
            </a:r>
          </a:p>
          <a:p>
            <a:r>
              <a:rPr lang="en-US" sz="2000" dirty="0"/>
              <a:t>The only properties that differ in the Instances is the “Media Type” and “Carrier Type”.</a:t>
            </a:r>
          </a:p>
          <a:p>
            <a:r>
              <a:rPr lang="en-US" sz="2000" dirty="0"/>
              <a:t>The two Instances will be as follows:</a:t>
            </a:r>
          </a:p>
          <a:p>
            <a:endParaRPr lang="en-US" sz="2000" dirty="0"/>
          </a:p>
          <a:p>
            <a:pPr lvl="1"/>
            <a:r>
              <a:rPr lang="en-US" sz="2000" dirty="0"/>
              <a:t>Instance 1: The physical book on the shelf</a:t>
            </a:r>
          </a:p>
          <a:p>
            <a:pPr lvl="1"/>
            <a:r>
              <a:rPr lang="en-US" sz="2000" dirty="0"/>
              <a:t>Instance 2: The electronic book at </a:t>
            </a:r>
            <a:r>
              <a:rPr lang="en-US" sz="2000" dirty="0">
                <a:hlinkClick r:id="rId2"/>
              </a:rPr>
              <a:t>https://www.gutenberg.org/cache/epub/8642/pg8642.txt</a:t>
            </a:r>
            <a:r>
              <a:rPr lang="en-US" sz="2000" dirty="0"/>
              <a:t> </a:t>
            </a:r>
          </a:p>
          <a:p>
            <a:endParaRPr lang="en-US" sz="2000" dirty="0"/>
          </a:p>
          <a:p>
            <a:pPr marL="0" indent="0">
              <a:buNone/>
            </a:pPr>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2133159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4B36-C901-4448-D1DC-5711B856022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D4F93EF-1F42-22AF-8B06-ABAA71B9C94A}"/>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81C02C5E-4C90-6E16-5CC5-E3549BFC1A6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dirty="0"/>
          </a:p>
        </p:txBody>
      </p:sp>
      <p:sp>
        <p:nvSpPr>
          <p:cNvPr id="11" name="Content Placeholder 10">
            <a:extLst>
              <a:ext uri="{FF2B5EF4-FFF2-40B4-BE49-F238E27FC236}">
                <a16:creationId xmlns:a16="http://schemas.microsoft.com/office/drawing/2014/main" id="{31F4139B-A4B1-ABF9-44C4-FC2C6DEA4390}"/>
              </a:ext>
            </a:extLst>
          </p:cNvPr>
          <p:cNvSpPr>
            <a:spLocks noGrp="1"/>
          </p:cNvSpPr>
          <p:nvPr>
            <p:ph sz="quarter" idx="13"/>
          </p:nvPr>
        </p:nvSpPr>
        <p:spPr>
          <a:xfrm>
            <a:off x="370663" y="1131351"/>
            <a:ext cx="11335783" cy="4893529"/>
          </a:xfrm>
        </p:spPr>
        <p:txBody>
          <a:bodyPr/>
          <a:lstStyle/>
          <a:p>
            <a:r>
              <a:rPr lang="en-US" sz="2000" dirty="0"/>
              <a:t>The two instances represent each of the specific media types and carrier types.</a:t>
            </a:r>
          </a:p>
          <a:p>
            <a:endParaRPr lang="en-US" sz="2000" dirty="0"/>
          </a:p>
          <a:p>
            <a:r>
              <a:rPr lang="en-US" sz="2000" dirty="0"/>
              <a:t>The </a:t>
            </a:r>
            <a:r>
              <a:rPr lang="en-US" sz="2000" b="1" dirty="0"/>
              <a:t>electronic</a:t>
            </a:r>
            <a:r>
              <a:rPr lang="en-US" sz="2000" dirty="0"/>
              <a:t> book will have:</a:t>
            </a:r>
          </a:p>
          <a:p>
            <a:pPr lvl="1"/>
            <a:r>
              <a:rPr lang="en-US" sz="2000" dirty="0"/>
              <a:t>Media Type: computer (</a:t>
            </a:r>
            <a:r>
              <a:rPr lang="en-US" sz="2000" dirty="0" err="1"/>
              <a:t>mediaTypes</a:t>
            </a:r>
            <a:r>
              <a:rPr lang="en-US" sz="2000" dirty="0"/>
              <a:t>/c)</a:t>
            </a:r>
          </a:p>
          <a:p>
            <a:pPr lvl="1"/>
            <a:r>
              <a:rPr lang="en-US" sz="2000" dirty="0"/>
              <a:t>Carrier Type: online resource (carriers/</a:t>
            </a:r>
            <a:r>
              <a:rPr lang="en-US" sz="2000" dirty="0" err="1"/>
              <a:t>cr</a:t>
            </a:r>
            <a:r>
              <a:rPr lang="en-US" sz="2000" dirty="0"/>
              <a:t>)</a:t>
            </a:r>
          </a:p>
          <a:p>
            <a:endParaRPr lang="en-US" sz="2000" dirty="0"/>
          </a:p>
          <a:p>
            <a:r>
              <a:rPr lang="en-US" sz="2000" dirty="0"/>
              <a:t>The </a:t>
            </a:r>
            <a:r>
              <a:rPr lang="en-US" sz="2000" b="1" dirty="0"/>
              <a:t>physical</a:t>
            </a:r>
            <a:r>
              <a:rPr lang="en-US" sz="2000" dirty="0"/>
              <a:t> book will have:</a:t>
            </a:r>
          </a:p>
          <a:p>
            <a:pPr lvl="1"/>
            <a:r>
              <a:rPr lang="en-US" sz="2000" dirty="0"/>
              <a:t>Media Type: unmediated (</a:t>
            </a:r>
            <a:r>
              <a:rPr lang="en-US" sz="2000" dirty="0" err="1"/>
              <a:t>mediaTypes</a:t>
            </a:r>
            <a:r>
              <a:rPr lang="en-US" sz="2000" dirty="0"/>
              <a:t>/n)</a:t>
            </a:r>
          </a:p>
          <a:p>
            <a:pPr lvl="1"/>
            <a:r>
              <a:rPr lang="en-US" sz="2000" dirty="0"/>
              <a:t>Carrier Type: volume (carriers/</a:t>
            </a:r>
            <a:r>
              <a:rPr lang="en-US" sz="2000" dirty="0" err="1"/>
              <a:t>nc</a:t>
            </a:r>
            <a:r>
              <a:rPr lang="en-US" sz="2000" dirty="0"/>
              <a:t>)</a:t>
            </a:r>
          </a:p>
          <a:p>
            <a:pPr marL="0" indent="0">
              <a:buNone/>
            </a:pPr>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287688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0481-8A45-F9F5-C28C-C3D8F4D37E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FBFEB4-AEEF-54B4-0C68-6DB25E6ACA5D}"/>
              </a:ext>
            </a:extLst>
          </p:cNvPr>
          <p:cNvPicPr>
            <a:picLocks noChangeAspect="1"/>
          </p:cNvPicPr>
          <p:nvPr/>
        </p:nvPicPr>
        <p:blipFill>
          <a:blip r:embed="rId2"/>
          <a:stretch>
            <a:fillRect/>
          </a:stretch>
        </p:blipFill>
        <p:spPr>
          <a:xfrm>
            <a:off x="0" y="1987463"/>
            <a:ext cx="12192000" cy="3716193"/>
          </a:xfrm>
          <a:prstGeom prst="rect">
            <a:avLst/>
          </a:prstGeom>
          <a:ln>
            <a:solidFill>
              <a:schemeClr val="tx1"/>
            </a:solidFill>
          </a:ln>
        </p:spPr>
      </p:pic>
      <p:sp>
        <p:nvSpPr>
          <p:cNvPr id="10" name="Title 9">
            <a:extLst>
              <a:ext uri="{FF2B5EF4-FFF2-40B4-BE49-F238E27FC236}">
                <a16:creationId xmlns:a16="http://schemas.microsoft.com/office/drawing/2014/main" id="{39D89A63-FA45-7E47-93C3-520CDB528FBE}"/>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8C4796B3-2770-8B9C-40F3-714595CBB52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dirty="0"/>
          </a:p>
        </p:txBody>
      </p:sp>
      <p:sp>
        <p:nvSpPr>
          <p:cNvPr id="11" name="Content Placeholder 10">
            <a:extLst>
              <a:ext uri="{FF2B5EF4-FFF2-40B4-BE49-F238E27FC236}">
                <a16:creationId xmlns:a16="http://schemas.microsoft.com/office/drawing/2014/main" id="{797161A8-3420-15CF-2DE6-F2AB5AE4F830}"/>
              </a:ext>
            </a:extLst>
          </p:cNvPr>
          <p:cNvSpPr>
            <a:spLocks noGrp="1"/>
          </p:cNvSpPr>
          <p:nvPr>
            <p:ph sz="quarter" idx="13"/>
          </p:nvPr>
        </p:nvSpPr>
        <p:spPr>
          <a:xfrm>
            <a:off x="370663" y="1131352"/>
            <a:ext cx="11335783" cy="476562"/>
          </a:xfrm>
        </p:spPr>
        <p:txBody>
          <a:bodyPr/>
          <a:lstStyle/>
          <a:p>
            <a:r>
              <a:rPr lang="en-US" sz="2000" dirty="0"/>
              <a:t>One work with two instances.  Here we are retrieving the Works.</a:t>
            </a:r>
          </a:p>
          <a:p>
            <a:pPr marL="0" indent="0">
              <a:buNone/>
            </a:pPr>
            <a:endParaRPr lang="en-US" sz="2000" dirty="0"/>
          </a:p>
        </p:txBody>
      </p:sp>
      <p:sp>
        <p:nvSpPr>
          <p:cNvPr id="4" name="Rectangle 3">
            <a:extLst>
              <a:ext uri="{FF2B5EF4-FFF2-40B4-BE49-F238E27FC236}">
                <a16:creationId xmlns:a16="http://schemas.microsoft.com/office/drawing/2014/main" id="{C76A1265-0E9C-B825-304B-260F25DD50D4}"/>
              </a:ext>
            </a:extLst>
          </p:cNvPr>
          <p:cNvSpPr/>
          <p:nvPr/>
        </p:nvSpPr>
        <p:spPr>
          <a:xfrm>
            <a:off x="2235200" y="2454613"/>
            <a:ext cx="822960" cy="3759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680D8CE4-8B3E-F1E8-C46B-3AB9670248B4}"/>
              </a:ext>
            </a:extLst>
          </p:cNvPr>
          <p:cNvSpPr/>
          <p:nvPr/>
        </p:nvSpPr>
        <p:spPr>
          <a:xfrm>
            <a:off x="375848" y="2054905"/>
            <a:ext cx="640152"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4CC33933-48FB-1953-7C31-D2899B1C7172}"/>
              </a:ext>
            </a:extLst>
          </p:cNvPr>
          <p:cNvSpPr/>
          <p:nvPr/>
        </p:nvSpPr>
        <p:spPr>
          <a:xfrm>
            <a:off x="8890000" y="3505936"/>
            <a:ext cx="111760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46759C4D-7F43-F54B-3BA3-B5749486DF6E}"/>
              </a:ext>
            </a:extLst>
          </p:cNvPr>
          <p:cNvSpPr txBox="1"/>
          <p:nvPr/>
        </p:nvSpPr>
        <p:spPr>
          <a:xfrm>
            <a:off x="8336280" y="1546722"/>
            <a:ext cx="1894840" cy="393837"/>
          </a:xfrm>
          <a:prstGeom prst="rect">
            <a:avLst/>
          </a:prstGeom>
          <a:solidFill>
            <a:srgbClr val="FFFF00"/>
          </a:solidFill>
          <a:ln>
            <a:solidFill>
              <a:schemeClr val="tx1"/>
            </a:solidFill>
          </a:ln>
        </p:spPr>
        <p:txBody>
          <a:bodyPr wrap="square" rtlCol="0">
            <a:noAutofit/>
          </a:bodyPr>
          <a:lstStyle/>
          <a:p>
            <a:pPr algn="l"/>
            <a:r>
              <a:rPr lang="en-US" sz="1400" dirty="0"/>
              <a:t>Searching the Works</a:t>
            </a:r>
          </a:p>
        </p:txBody>
      </p:sp>
      <p:cxnSp>
        <p:nvCxnSpPr>
          <p:cNvPr id="14" name="Straight Connector 13">
            <a:extLst>
              <a:ext uri="{FF2B5EF4-FFF2-40B4-BE49-F238E27FC236}">
                <a16:creationId xmlns:a16="http://schemas.microsoft.com/office/drawing/2014/main" id="{35B6F937-933A-54FC-7933-9CD06293498B}"/>
              </a:ext>
            </a:extLst>
          </p:cNvPr>
          <p:cNvCxnSpPr>
            <a:cxnSpLocks/>
          </p:cNvCxnSpPr>
          <p:nvPr/>
        </p:nvCxnSpPr>
        <p:spPr>
          <a:xfrm flipH="1">
            <a:off x="3901440" y="219733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46D0AF-BDD7-E452-67FF-BEF549D323AD}"/>
              </a:ext>
            </a:extLst>
          </p:cNvPr>
          <p:cNvCxnSpPr>
            <a:cxnSpLocks/>
          </p:cNvCxnSpPr>
          <p:nvPr/>
        </p:nvCxnSpPr>
        <p:spPr>
          <a:xfrm>
            <a:off x="9144000" y="194055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C23DF4-F632-ED28-0638-D86EC5015E65}"/>
              </a:ext>
            </a:extLst>
          </p:cNvPr>
          <p:cNvSpPr txBox="1"/>
          <p:nvPr/>
        </p:nvSpPr>
        <p:spPr>
          <a:xfrm>
            <a:off x="5293360" y="4856481"/>
            <a:ext cx="2641600" cy="365758"/>
          </a:xfrm>
          <a:prstGeom prst="rect">
            <a:avLst/>
          </a:prstGeom>
          <a:solidFill>
            <a:srgbClr val="FFFF00"/>
          </a:solidFill>
          <a:ln>
            <a:solidFill>
              <a:schemeClr val="tx1"/>
            </a:solidFill>
          </a:ln>
        </p:spPr>
        <p:txBody>
          <a:bodyPr wrap="square" rtlCol="0">
            <a:noAutofit/>
          </a:bodyPr>
          <a:lstStyle/>
          <a:p>
            <a:pPr algn="l"/>
            <a:r>
              <a:rPr lang="en-US" sz="1400" dirty="0"/>
              <a:t>One Work with two Instances</a:t>
            </a:r>
          </a:p>
        </p:txBody>
      </p:sp>
    </p:spTree>
    <p:extLst>
      <p:ext uri="{BB962C8B-B14F-4D97-AF65-F5344CB8AC3E}">
        <p14:creationId xmlns:p14="http://schemas.microsoft.com/office/powerpoint/2010/main" val="1812607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55346-E383-4ED4-BF88-ABDCAE5B43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269DCB-D433-C2C7-CA3A-B7C15F1EB772}"/>
              </a:ext>
            </a:extLst>
          </p:cNvPr>
          <p:cNvPicPr>
            <a:picLocks noChangeAspect="1"/>
          </p:cNvPicPr>
          <p:nvPr/>
        </p:nvPicPr>
        <p:blipFill>
          <a:blip r:embed="rId2"/>
          <a:stretch>
            <a:fillRect/>
          </a:stretch>
        </p:blipFill>
        <p:spPr>
          <a:xfrm>
            <a:off x="0" y="2172756"/>
            <a:ext cx="12192000" cy="3142407"/>
          </a:xfrm>
          <a:prstGeom prst="rect">
            <a:avLst/>
          </a:prstGeom>
          <a:ln>
            <a:solidFill>
              <a:schemeClr val="tx1"/>
            </a:solidFill>
          </a:ln>
        </p:spPr>
      </p:pic>
      <p:sp>
        <p:nvSpPr>
          <p:cNvPr id="10" name="Title 9">
            <a:extLst>
              <a:ext uri="{FF2B5EF4-FFF2-40B4-BE49-F238E27FC236}">
                <a16:creationId xmlns:a16="http://schemas.microsoft.com/office/drawing/2014/main" id="{808A4E36-2A95-B412-8F3A-A266E3CBE139}"/>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C9744898-AC7C-B107-BC76-D1C52F398B39}"/>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dirty="0"/>
          </a:p>
        </p:txBody>
      </p:sp>
      <p:sp>
        <p:nvSpPr>
          <p:cNvPr id="11" name="Content Placeholder 10">
            <a:extLst>
              <a:ext uri="{FF2B5EF4-FFF2-40B4-BE49-F238E27FC236}">
                <a16:creationId xmlns:a16="http://schemas.microsoft.com/office/drawing/2014/main" id="{646A2A7E-5620-C913-17CE-2FB33129E934}"/>
              </a:ext>
            </a:extLst>
          </p:cNvPr>
          <p:cNvSpPr>
            <a:spLocks noGrp="1"/>
          </p:cNvSpPr>
          <p:nvPr>
            <p:ph sz="quarter" idx="13"/>
          </p:nvPr>
        </p:nvSpPr>
        <p:spPr>
          <a:xfrm>
            <a:off x="370663" y="1131352"/>
            <a:ext cx="11335783" cy="1005020"/>
          </a:xfrm>
        </p:spPr>
        <p:txBody>
          <a:bodyPr/>
          <a:lstStyle/>
          <a:p>
            <a:r>
              <a:rPr lang="en-US" sz="2000" dirty="0"/>
              <a:t>Two separate instances each for the same work. Here we are retrieving the Instances.</a:t>
            </a:r>
          </a:p>
          <a:p>
            <a:pPr marL="0" indent="0">
              <a:buNone/>
            </a:pPr>
            <a:endParaRPr lang="en-US" sz="2000" dirty="0"/>
          </a:p>
        </p:txBody>
      </p:sp>
      <p:sp>
        <p:nvSpPr>
          <p:cNvPr id="12" name="Rectangle 11">
            <a:extLst>
              <a:ext uri="{FF2B5EF4-FFF2-40B4-BE49-F238E27FC236}">
                <a16:creationId xmlns:a16="http://schemas.microsoft.com/office/drawing/2014/main" id="{BFE9673A-4899-3A8E-1F99-651F971A2602}"/>
              </a:ext>
            </a:extLst>
          </p:cNvPr>
          <p:cNvSpPr/>
          <p:nvPr/>
        </p:nvSpPr>
        <p:spPr>
          <a:xfrm>
            <a:off x="137088" y="3509751"/>
            <a:ext cx="1122752" cy="3556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68C9300A-0B63-27F2-CB2A-8517B99CAEA3}"/>
              </a:ext>
            </a:extLst>
          </p:cNvPr>
          <p:cNvSpPr txBox="1"/>
          <p:nvPr/>
        </p:nvSpPr>
        <p:spPr>
          <a:xfrm>
            <a:off x="7914640" y="3705596"/>
            <a:ext cx="3791806" cy="338077"/>
          </a:xfrm>
          <a:prstGeom prst="rect">
            <a:avLst/>
          </a:prstGeom>
          <a:solidFill>
            <a:srgbClr val="FFFF00"/>
          </a:solidFill>
          <a:ln>
            <a:solidFill>
              <a:schemeClr val="accent2"/>
            </a:solidFill>
          </a:ln>
        </p:spPr>
        <p:txBody>
          <a:bodyPr wrap="square" rtlCol="0">
            <a:noAutofit/>
          </a:bodyPr>
          <a:lstStyle/>
          <a:p>
            <a:pPr algn="l"/>
            <a:r>
              <a:rPr lang="en-US" sz="1400" dirty="0"/>
              <a:t>This is the instance of the electronic book.</a:t>
            </a:r>
          </a:p>
        </p:txBody>
      </p:sp>
      <p:sp>
        <p:nvSpPr>
          <p:cNvPr id="2" name="TextBox 1">
            <a:extLst>
              <a:ext uri="{FF2B5EF4-FFF2-40B4-BE49-F238E27FC236}">
                <a16:creationId xmlns:a16="http://schemas.microsoft.com/office/drawing/2014/main" id="{44CDF4CF-C5E7-93F2-668D-9E309BAD6245}"/>
              </a:ext>
            </a:extLst>
          </p:cNvPr>
          <p:cNvSpPr txBox="1"/>
          <p:nvPr/>
        </p:nvSpPr>
        <p:spPr>
          <a:xfrm>
            <a:off x="7127240" y="1658482"/>
            <a:ext cx="2260600" cy="403997"/>
          </a:xfrm>
          <a:prstGeom prst="rect">
            <a:avLst/>
          </a:prstGeom>
          <a:solidFill>
            <a:srgbClr val="FFFF00"/>
          </a:solidFill>
          <a:ln>
            <a:solidFill>
              <a:schemeClr val="tx1"/>
            </a:solidFill>
          </a:ln>
        </p:spPr>
        <p:txBody>
          <a:bodyPr wrap="square" rtlCol="0">
            <a:noAutofit/>
          </a:bodyPr>
          <a:lstStyle/>
          <a:p>
            <a:pPr algn="l"/>
            <a:r>
              <a:rPr lang="en-US" sz="1400" dirty="0"/>
              <a:t>Searching the Instances</a:t>
            </a:r>
          </a:p>
        </p:txBody>
      </p:sp>
      <p:cxnSp>
        <p:nvCxnSpPr>
          <p:cNvPr id="3" name="Straight Connector 2">
            <a:extLst>
              <a:ext uri="{FF2B5EF4-FFF2-40B4-BE49-F238E27FC236}">
                <a16:creationId xmlns:a16="http://schemas.microsoft.com/office/drawing/2014/main" id="{AA845777-6BAB-C604-0038-247FA0D78C06}"/>
              </a:ext>
            </a:extLst>
          </p:cNvPr>
          <p:cNvCxnSpPr>
            <a:cxnSpLocks/>
          </p:cNvCxnSpPr>
          <p:nvPr/>
        </p:nvCxnSpPr>
        <p:spPr>
          <a:xfrm flipH="1" flipV="1">
            <a:off x="3119120" y="2319113"/>
            <a:ext cx="4826000" cy="139"/>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89E5260-5C40-38D4-6147-BD83EDB0F601}"/>
              </a:ext>
            </a:extLst>
          </p:cNvPr>
          <p:cNvCxnSpPr>
            <a:cxnSpLocks/>
          </p:cNvCxnSpPr>
          <p:nvPr/>
        </p:nvCxnSpPr>
        <p:spPr>
          <a:xfrm>
            <a:off x="7934960" y="206247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94B617-15D4-6007-2DE4-66284BC421DA}"/>
              </a:ext>
            </a:extLst>
          </p:cNvPr>
          <p:cNvSpPr txBox="1"/>
          <p:nvPr/>
        </p:nvSpPr>
        <p:spPr>
          <a:xfrm>
            <a:off x="7887486" y="4732292"/>
            <a:ext cx="3791806" cy="368557"/>
          </a:xfrm>
          <a:prstGeom prst="rect">
            <a:avLst/>
          </a:prstGeom>
          <a:solidFill>
            <a:srgbClr val="FFFF00"/>
          </a:solidFill>
          <a:ln>
            <a:solidFill>
              <a:schemeClr val="accent2"/>
            </a:solidFill>
          </a:ln>
        </p:spPr>
        <p:txBody>
          <a:bodyPr wrap="square" rtlCol="0">
            <a:noAutofit/>
          </a:bodyPr>
          <a:lstStyle/>
          <a:p>
            <a:pPr algn="l"/>
            <a:r>
              <a:rPr lang="en-US" sz="1400" dirty="0"/>
              <a:t>This is the instance of the physical book.</a:t>
            </a:r>
          </a:p>
        </p:txBody>
      </p:sp>
      <p:sp>
        <p:nvSpPr>
          <p:cNvPr id="18" name="Rectangle 17">
            <a:extLst>
              <a:ext uri="{FF2B5EF4-FFF2-40B4-BE49-F238E27FC236}">
                <a16:creationId xmlns:a16="http://schemas.microsoft.com/office/drawing/2014/main" id="{AEF8B3FC-89CF-C5A3-7F45-DF4194E94F36}"/>
              </a:ext>
            </a:extLst>
          </p:cNvPr>
          <p:cNvSpPr/>
          <p:nvPr/>
        </p:nvSpPr>
        <p:spPr>
          <a:xfrm>
            <a:off x="2225038" y="4487443"/>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037FDCEE-CE15-304F-15AE-A7E9A0567D76}"/>
              </a:ext>
            </a:extLst>
          </p:cNvPr>
          <p:cNvSpPr/>
          <p:nvPr/>
        </p:nvSpPr>
        <p:spPr>
          <a:xfrm>
            <a:off x="335280" y="2159196"/>
            <a:ext cx="680720" cy="31983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9EA9930-628B-FAA4-CA2E-661434FDFC65}"/>
              </a:ext>
            </a:extLst>
          </p:cNvPr>
          <p:cNvSpPr/>
          <p:nvPr/>
        </p:nvSpPr>
        <p:spPr>
          <a:xfrm>
            <a:off x="2225039" y="3491958"/>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44917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182880" y="2523829"/>
            <a:ext cx="11807190" cy="1030130"/>
          </a:xfrm>
        </p:spPr>
        <p:txBody>
          <a:bodyPr/>
          <a:lstStyle/>
          <a:p>
            <a:r>
              <a:rPr lang="en-US" dirty="0"/>
              <a:t>The Work and the Instance (with real examples)</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DC89-D330-3651-0900-108035444CC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4FF5D6-FD2C-DED4-A773-484440F4AFD3}"/>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171415F9-F9CC-850F-896F-F496A643B023}"/>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dirty="0"/>
          </a:p>
        </p:txBody>
      </p:sp>
      <p:sp>
        <p:nvSpPr>
          <p:cNvPr id="11" name="Content Placeholder 10">
            <a:extLst>
              <a:ext uri="{FF2B5EF4-FFF2-40B4-BE49-F238E27FC236}">
                <a16:creationId xmlns:a16="http://schemas.microsoft.com/office/drawing/2014/main" id="{7DE786B8-44AB-C448-AF95-3BDBEBFE37FB}"/>
              </a:ext>
            </a:extLst>
          </p:cNvPr>
          <p:cNvSpPr>
            <a:spLocks noGrp="1"/>
          </p:cNvSpPr>
          <p:nvPr>
            <p:ph sz="quarter" idx="13"/>
          </p:nvPr>
        </p:nvSpPr>
        <p:spPr>
          <a:xfrm>
            <a:off x="370663" y="1131352"/>
            <a:ext cx="11335783" cy="1005020"/>
          </a:xfrm>
        </p:spPr>
        <p:txBody>
          <a:bodyPr/>
          <a:lstStyle/>
          <a:p>
            <a:r>
              <a:rPr lang="en-US" sz="2000" dirty="0"/>
              <a:t>This is the instance of the electronic book.</a:t>
            </a:r>
          </a:p>
        </p:txBody>
      </p:sp>
      <p:pic>
        <p:nvPicPr>
          <p:cNvPr id="7" name="Picture 6">
            <a:extLst>
              <a:ext uri="{FF2B5EF4-FFF2-40B4-BE49-F238E27FC236}">
                <a16:creationId xmlns:a16="http://schemas.microsoft.com/office/drawing/2014/main" id="{30BD2C35-8E3E-BA3B-BD14-788B04284698}"/>
              </a:ext>
            </a:extLst>
          </p:cNvPr>
          <p:cNvPicPr>
            <a:picLocks noChangeAspect="1"/>
          </p:cNvPicPr>
          <p:nvPr/>
        </p:nvPicPr>
        <p:blipFill>
          <a:blip r:embed="rId2"/>
          <a:stretch>
            <a:fillRect/>
          </a:stretch>
        </p:blipFill>
        <p:spPr>
          <a:xfrm>
            <a:off x="961308" y="1831396"/>
            <a:ext cx="10269383" cy="3743847"/>
          </a:xfrm>
          <a:prstGeom prst="rect">
            <a:avLst/>
          </a:prstGeom>
          <a:ln>
            <a:solidFill>
              <a:schemeClr val="tx1"/>
            </a:solidFill>
          </a:ln>
        </p:spPr>
      </p:pic>
    </p:spTree>
    <p:extLst>
      <p:ext uri="{BB962C8B-B14F-4D97-AF65-F5344CB8AC3E}">
        <p14:creationId xmlns:p14="http://schemas.microsoft.com/office/powerpoint/2010/main" val="229871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41BF-1D8A-5ED0-FFF5-D2B14BD59F0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B9BC78-2C20-D016-18F3-3971D6F21404}"/>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0E25DBF6-2489-9CA3-E255-1C6CAF80747D}"/>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dirty="0"/>
          </a:p>
        </p:txBody>
      </p:sp>
      <p:sp>
        <p:nvSpPr>
          <p:cNvPr id="11" name="Content Placeholder 10">
            <a:extLst>
              <a:ext uri="{FF2B5EF4-FFF2-40B4-BE49-F238E27FC236}">
                <a16:creationId xmlns:a16="http://schemas.microsoft.com/office/drawing/2014/main" id="{BBA4CC50-DB95-4538-F0DB-81BCD992BDCF}"/>
              </a:ext>
            </a:extLst>
          </p:cNvPr>
          <p:cNvSpPr>
            <a:spLocks noGrp="1"/>
          </p:cNvSpPr>
          <p:nvPr>
            <p:ph sz="quarter" idx="13"/>
          </p:nvPr>
        </p:nvSpPr>
        <p:spPr>
          <a:xfrm>
            <a:off x="370663" y="1131352"/>
            <a:ext cx="11335783" cy="1005020"/>
          </a:xfrm>
        </p:spPr>
        <p:txBody>
          <a:bodyPr/>
          <a:lstStyle/>
          <a:p>
            <a:r>
              <a:rPr lang="en-US" sz="2000" dirty="0"/>
              <a:t>This is the instance of the electronic book.</a:t>
            </a:r>
          </a:p>
        </p:txBody>
      </p:sp>
      <p:pic>
        <p:nvPicPr>
          <p:cNvPr id="3" name="Picture 2">
            <a:extLst>
              <a:ext uri="{FF2B5EF4-FFF2-40B4-BE49-F238E27FC236}">
                <a16:creationId xmlns:a16="http://schemas.microsoft.com/office/drawing/2014/main" id="{404C89B1-2EA1-7DF3-50D5-3FE8679651E7}"/>
              </a:ext>
            </a:extLst>
          </p:cNvPr>
          <p:cNvPicPr>
            <a:picLocks noChangeAspect="1"/>
          </p:cNvPicPr>
          <p:nvPr/>
        </p:nvPicPr>
        <p:blipFill>
          <a:blip r:embed="rId2"/>
          <a:stretch>
            <a:fillRect/>
          </a:stretch>
        </p:blipFill>
        <p:spPr>
          <a:xfrm>
            <a:off x="1401132" y="1677678"/>
            <a:ext cx="10154092" cy="4572000"/>
          </a:xfrm>
          <a:prstGeom prst="rect">
            <a:avLst/>
          </a:prstGeom>
          <a:ln>
            <a:solidFill>
              <a:schemeClr val="tx1"/>
            </a:solidFill>
          </a:ln>
        </p:spPr>
      </p:pic>
      <p:sp>
        <p:nvSpPr>
          <p:cNvPr id="4" name="Rectangle 3">
            <a:extLst>
              <a:ext uri="{FF2B5EF4-FFF2-40B4-BE49-F238E27FC236}">
                <a16:creationId xmlns:a16="http://schemas.microsoft.com/office/drawing/2014/main" id="{09AB88B3-03B3-84AC-FFCA-A090F3B8A4DA}"/>
              </a:ext>
            </a:extLst>
          </p:cNvPr>
          <p:cNvSpPr/>
          <p:nvPr/>
        </p:nvSpPr>
        <p:spPr>
          <a:xfrm>
            <a:off x="2956560" y="5384800"/>
            <a:ext cx="50292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EBE06DC1-45A6-87D5-33C6-DA738AA64042}"/>
              </a:ext>
            </a:extLst>
          </p:cNvPr>
          <p:cNvSpPr/>
          <p:nvPr/>
        </p:nvSpPr>
        <p:spPr>
          <a:xfrm>
            <a:off x="2956560" y="5852160"/>
            <a:ext cx="50292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577118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40851-0BE0-BEC9-49F1-D2AF3836CCB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6188049-7D6B-DB92-9CFE-B96EC4D14499}"/>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B11C1005-6F10-14CA-6E8F-62EE3F8B8C36}"/>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dirty="0"/>
          </a:p>
        </p:txBody>
      </p:sp>
      <p:sp>
        <p:nvSpPr>
          <p:cNvPr id="11" name="Content Placeholder 10">
            <a:extLst>
              <a:ext uri="{FF2B5EF4-FFF2-40B4-BE49-F238E27FC236}">
                <a16:creationId xmlns:a16="http://schemas.microsoft.com/office/drawing/2014/main" id="{5D2B476D-92DA-8E74-C291-6F5524F72797}"/>
              </a:ext>
            </a:extLst>
          </p:cNvPr>
          <p:cNvSpPr>
            <a:spLocks noGrp="1"/>
          </p:cNvSpPr>
          <p:nvPr>
            <p:ph sz="quarter" idx="13"/>
          </p:nvPr>
        </p:nvSpPr>
        <p:spPr>
          <a:xfrm>
            <a:off x="370663" y="1131352"/>
            <a:ext cx="11335783" cy="1005020"/>
          </a:xfrm>
        </p:spPr>
        <p:txBody>
          <a:bodyPr/>
          <a:lstStyle/>
          <a:p>
            <a:r>
              <a:rPr lang="en-US" sz="2000" dirty="0"/>
              <a:t>This is the instance of the physical book.</a:t>
            </a:r>
          </a:p>
        </p:txBody>
      </p:sp>
      <p:pic>
        <p:nvPicPr>
          <p:cNvPr id="3" name="Picture 2">
            <a:extLst>
              <a:ext uri="{FF2B5EF4-FFF2-40B4-BE49-F238E27FC236}">
                <a16:creationId xmlns:a16="http://schemas.microsoft.com/office/drawing/2014/main" id="{FA298801-86E6-52D7-D4E2-8F650DFEE5F5}"/>
              </a:ext>
            </a:extLst>
          </p:cNvPr>
          <p:cNvPicPr>
            <a:picLocks noChangeAspect="1"/>
          </p:cNvPicPr>
          <p:nvPr/>
        </p:nvPicPr>
        <p:blipFill>
          <a:blip r:embed="rId2"/>
          <a:stretch>
            <a:fillRect/>
          </a:stretch>
        </p:blipFill>
        <p:spPr>
          <a:xfrm>
            <a:off x="1008940" y="2080633"/>
            <a:ext cx="10174120" cy="3753374"/>
          </a:xfrm>
          <a:prstGeom prst="rect">
            <a:avLst/>
          </a:prstGeom>
          <a:ln>
            <a:solidFill>
              <a:schemeClr val="tx1"/>
            </a:solidFill>
          </a:ln>
        </p:spPr>
      </p:pic>
    </p:spTree>
    <p:extLst>
      <p:ext uri="{BB962C8B-B14F-4D97-AF65-F5344CB8AC3E}">
        <p14:creationId xmlns:p14="http://schemas.microsoft.com/office/powerpoint/2010/main" val="1333183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52164-6F8E-FDCA-8C87-B300D22F79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8DA15B9-A7FD-12EB-4294-80CC00C3073D}"/>
              </a:ext>
            </a:extLst>
          </p:cNvPr>
          <p:cNvPicPr>
            <a:picLocks noChangeAspect="1"/>
          </p:cNvPicPr>
          <p:nvPr/>
        </p:nvPicPr>
        <p:blipFill>
          <a:blip r:embed="rId2"/>
          <a:stretch>
            <a:fillRect/>
          </a:stretch>
        </p:blipFill>
        <p:spPr>
          <a:xfrm>
            <a:off x="20320" y="1713411"/>
            <a:ext cx="12161520" cy="4517136"/>
          </a:xfrm>
          <a:prstGeom prst="rect">
            <a:avLst/>
          </a:prstGeom>
          <a:ln>
            <a:solidFill>
              <a:schemeClr val="tx1"/>
            </a:solidFill>
          </a:ln>
        </p:spPr>
      </p:pic>
      <p:sp>
        <p:nvSpPr>
          <p:cNvPr id="10" name="Title 9">
            <a:extLst>
              <a:ext uri="{FF2B5EF4-FFF2-40B4-BE49-F238E27FC236}">
                <a16:creationId xmlns:a16="http://schemas.microsoft.com/office/drawing/2014/main" id="{B57466A2-0835-D3D1-910B-105967FE902D}"/>
              </a:ext>
            </a:extLst>
          </p:cNvPr>
          <p:cNvSpPr>
            <a:spLocks noGrp="1"/>
          </p:cNvSpPr>
          <p:nvPr>
            <p:ph type="title"/>
          </p:nvPr>
        </p:nvSpPr>
        <p:spPr/>
        <p:txBody>
          <a:bodyPr/>
          <a:lstStyle/>
          <a:p>
            <a:r>
              <a:rPr lang="en-US" sz="2800" dirty="0"/>
              <a:t>Sample record number three</a:t>
            </a:r>
            <a:endParaRPr lang="en-NL" sz="2800" dirty="0"/>
          </a:p>
        </p:txBody>
      </p:sp>
      <p:sp>
        <p:nvSpPr>
          <p:cNvPr id="9" name="Slide Number Placeholder 5">
            <a:extLst>
              <a:ext uri="{FF2B5EF4-FFF2-40B4-BE49-F238E27FC236}">
                <a16:creationId xmlns:a16="http://schemas.microsoft.com/office/drawing/2014/main" id="{793363E3-F141-DE8E-C89C-E7268D08E12E}"/>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dirty="0"/>
          </a:p>
        </p:txBody>
      </p:sp>
      <p:sp>
        <p:nvSpPr>
          <p:cNvPr id="11" name="Content Placeholder 10">
            <a:extLst>
              <a:ext uri="{FF2B5EF4-FFF2-40B4-BE49-F238E27FC236}">
                <a16:creationId xmlns:a16="http://schemas.microsoft.com/office/drawing/2014/main" id="{FA9FCEAF-E101-BEF3-00FB-DED67A8ACC69}"/>
              </a:ext>
            </a:extLst>
          </p:cNvPr>
          <p:cNvSpPr>
            <a:spLocks noGrp="1"/>
          </p:cNvSpPr>
          <p:nvPr>
            <p:ph sz="quarter" idx="13"/>
          </p:nvPr>
        </p:nvSpPr>
        <p:spPr>
          <a:xfrm>
            <a:off x="370663" y="1131352"/>
            <a:ext cx="11335783" cy="1005020"/>
          </a:xfrm>
        </p:spPr>
        <p:txBody>
          <a:bodyPr/>
          <a:lstStyle/>
          <a:p>
            <a:r>
              <a:rPr lang="en-US" sz="2000" dirty="0"/>
              <a:t>This is the instance of the physical book.</a:t>
            </a:r>
          </a:p>
        </p:txBody>
      </p:sp>
      <p:sp>
        <p:nvSpPr>
          <p:cNvPr id="4" name="Rectangle 3">
            <a:extLst>
              <a:ext uri="{FF2B5EF4-FFF2-40B4-BE49-F238E27FC236}">
                <a16:creationId xmlns:a16="http://schemas.microsoft.com/office/drawing/2014/main" id="{3C4F4A18-BB61-B877-A699-A567F49C74BC}"/>
              </a:ext>
            </a:extLst>
          </p:cNvPr>
          <p:cNvSpPr/>
          <p:nvPr/>
        </p:nvSpPr>
        <p:spPr>
          <a:xfrm>
            <a:off x="2062480" y="5283200"/>
            <a:ext cx="546608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5DCBD32E-54E7-A500-2EEF-CC721F81897D}"/>
              </a:ext>
            </a:extLst>
          </p:cNvPr>
          <p:cNvSpPr/>
          <p:nvPr/>
        </p:nvSpPr>
        <p:spPr>
          <a:xfrm>
            <a:off x="2092960" y="5852160"/>
            <a:ext cx="521208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68405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34</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54DB-0F80-93D9-4781-F9FA5BBE0FD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041F15E-6945-B779-53E5-2E049DF24842}"/>
              </a:ext>
            </a:extLst>
          </p:cNvPr>
          <p:cNvSpPr>
            <a:spLocks noGrp="1"/>
          </p:cNvSpPr>
          <p:nvPr>
            <p:ph type="title"/>
          </p:nvPr>
        </p:nvSpPr>
        <p:spPr/>
        <p:txBody>
          <a:bodyPr/>
          <a:lstStyle/>
          <a:p>
            <a:r>
              <a:rPr lang="en-US" sz="2800" dirty="0"/>
              <a:t>The Work and the Instance (with real examples)</a:t>
            </a:r>
            <a:endParaRPr lang="en-NL" sz="2800" dirty="0"/>
          </a:p>
        </p:txBody>
      </p:sp>
      <p:sp>
        <p:nvSpPr>
          <p:cNvPr id="9" name="Slide Number Placeholder 5">
            <a:extLst>
              <a:ext uri="{FF2B5EF4-FFF2-40B4-BE49-F238E27FC236}">
                <a16:creationId xmlns:a16="http://schemas.microsoft.com/office/drawing/2014/main" id="{235F8803-B273-8B45-A725-42FDB5F770E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50F099D3-FCD6-CDCF-1E93-EE806FE9562A}"/>
              </a:ext>
            </a:extLst>
          </p:cNvPr>
          <p:cNvSpPr>
            <a:spLocks noGrp="1"/>
          </p:cNvSpPr>
          <p:nvPr>
            <p:ph sz="quarter" idx="13"/>
          </p:nvPr>
        </p:nvSpPr>
        <p:spPr>
          <a:xfrm>
            <a:off x="370663" y="1131351"/>
            <a:ext cx="11335783" cy="4212809"/>
          </a:xfrm>
        </p:spPr>
        <p:txBody>
          <a:bodyPr/>
          <a:lstStyle/>
          <a:p>
            <a:r>
              <a:rPr lang="en-US" sz="2000" dirty="0"/>
              <a:t>We will now focus on situations where:</a:t>
            </a:r>
          </a:p>
          <a:p>
            <a:pPr lvl="1"/>
            <a:r>
              <a:rPr lang="en-US" sz="2000" dirty="0"/>
              <a:t>There is one work with multiple instances</a:t>
            </a:r>
          </a:p>
          <a:p>
            <a:pPr lvl="1"/>
            <a:r>
              <a:rPr lang="en-US" sz="2000" dirty="0"/>
              <a:t>There are multiple works, each with its own instance</a:t>
            </a:r>
          </a:p>
          <a:p>
            <a:pPr lvl="1"/>
            <a:endParaRPr lang="en-US" sz="2000" dirty="0"/>
          </a:p>
          <a:p>
            <a:r>
              <a:rPr lang="en-US" sz="2000" dirty="0"/>
              <a:t>Let’s again look at the definitions of a Work and an Instance to understand this better.</a:t>
            </a:r>
          </a:p>
          <a:p>
            <a:r>
              <a:rPr lang="en-US" sz="2000" b="1" dirty="0"/>
              <a:t>Work</a:t>
            </a:r>
            <a:r>
              <a:rPr lang="en-US" sz="2000" dirty="0"/>
              <a:t>  = The highest level of abstraction, a Work, in the BIBFRAME context, reflects the conceptual essence of the cataloged resource:  authors, languages, and what it is about (subjects).</a:t>
            </a:r>
          </a:p>
          <a:p>
            <a:r>
              <a:rPr lang="en-US" sz="2000" b="1" dirty="0"/>
              <a:t>Instance</a:t>
            </a:r>
            <a:r>
              <a:rPr lang="en-US" sz="2000" dirty="0"/>
              <a:t>  = A Work may have one or more individual, material embodiments, for example, a particular published form. These are Instances of the Work.  An Instance reflects information such as its publisher, place and date of publication, and format.</a:t>
            </a:r>
          </a:p>
          <a:p>
            <a:pPr marL="0" indent="0">
              <a:buNone/>
            </a:pPr>
            <a:endParaRPr lang="en-US" sz="2000" dirty="0"/>
          </a:p>
        </p:txBody>
      </p:sp>
    </p:spTree>
    <p:extLst>
      <p:ext uri="{BB962C8B-B14F-4D97-AF65-F5344CB8AC3E}">
        <p14:creationId xmlns:p14="http://schemas.microsoft.com/office/powerpoint/2010/main" val="374818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Sample record number one</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a:t>
            </a:fld>
            <a:endParaRPr lang="en-GB" dirty="0"/>
          </a:p>
        </p:txBody>
      </p:sp>
    </p:spTree>
    <p:extLst>
      <p:ext uri="{BB962C8B-B14F-4D97-AF65-F5344CB8AC3E}">
        <p14:creationId xmlns:p14="http://schemas.microsoft.com/office/powerpoint/2010/main" val="126028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E3D8-8D67-065B-1AFA-4284C014BAC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14A8D3-8B25-F278-4421-36D6306DE982}"/>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80404F81-5E99-14D3-022A-4C95B93848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B4DE0624-2411-06A4-6926-666741D7FA13}"/>
              </a:ext>
            </a:extLst>
          </p:cNvPr>
          <p:cNvSpPr>
            <a:spLocks noGrp="1"/>
          </p:cNvSpPr>
          <p:nvPr>
            <p:ph sz="quarter" idx="13"/>
          </p:nvPr>
        </p:nvSpPr>
        <p:spPr>
          <a:xfrm>
            <a:off x="370663" y="1131351"/>
            <a:ext cx="11335783" cy="4212809"/>
          </a:xfrm>
        </p:spPr>
        <p:txBody>
          <a:bodyPr/>
          <a:lstStyle/>
          <a:p>
            <a:r>
              <a:rPr lang="en-US" sz="2000" dirty="0"/>
              <a:t>Title “The feminine mystique” by author “Friedan, Betty” was published twice in New York in physical form by publisher  W.W. Norton: in 1997 and in 2013</a:t>
            </a:r>
          </a:p>
          <a:p>
            <a:endParaRPr lang="en-US" sz="2000" dirty="0"/>
          </a:p>
          <a:p>
            <a:pPr lvl="1"/>
            <a:r>
              <a:rPr lang="en-US" sz="2000" dirty="0"/>
              <a:t>Publication 1: New York W.W. Norton c1997 (ISBN 9780393322576) (LCCN 2001044231)</a:t>
            </a:r>
          </a:p>
          <a:p>
            <a:pPr lvl="1"/>
            <a:r>
              <a:rPr lang="en-US" sz="2000" dirty="0"/>
              <a:t>Publication 2: New York W.W. Norton c2013 (ISBN 9780393934656) (LCCN 2012018760)</a:t>
            </a:r>
          </a:p>
          <a:p>
            <a:pPr marL="0" indent="0">
              <a:buNone/>
            </a:pPr>
            <a:endParaRPr lang="en-US" sz="2000" dirty="0"/>
          </a:p>
        </p:txBody>
      </p:sp>
    </p:spTree>
    <p:extLst>
      <p:ext uri="{BB962C8B-B14F-4D97-AF65-F5344CB8AC3E}">
        <p14:creationId xmlns:p14="http://schemas.microsoft.com/office/powerpoint/2010/main" val="246514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5B554-D716-E0CB-C66A-78117D5BD23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34DAA3F-94AC-5B56-88F4-A7AB7F47BB4F}"/>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F7F43BF3-C3CA-88F2-5977-CA3037A8ECE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11" name="Content Placeholder 10">
            <a:extLst>
              <a:ext uri="{FF2B5EF4-FFF2-40B4-BE49-F238E27FC236}">
                <a16:creationId xmlns:a16="http://schemas.microsoft.com/office/drawing/2014/main" id="{3194C73E-9D2B-D3D7-1E0D-67D8B4172AFF}"/>
              </a:ext>
            </a:extLst>
          </p:cNvPr>
          <p:cNvSpPr>
            <a:spLocks noGrp="1"/>
          </p:cNvSpPr>
          <p:nvPr>
            <p:ph sz="quarter" idx="13"/>
          </p:nvPr>
        </p:nvSpPr>
        <p:spPr>
          <a:xfrm>
            <a:off x="370663" y="1131351"/>
            <a:ext cx="11335783" cy="4893529"/>
          </a:xfrm>
        </p:spPr>
        <p:txBody>
          <a:bodyPr/>
          <a:lstStyle/>
          <a:p>
            <a:r>
              <a:rPr lang="en-US" sz="2000" dirty="0"/>
              <a:t>There will be one work and two instances.</a:t>
            </a:r>
          </a:p>
          <a:p>
            <a:r>
              <a:rPr lang="en-US" sz="2000" dirty="0"/>
              <a:t>There will be one work because there is one “highest level of abstraction”.  The 1997 and 2013 publications differ only in the year published (as well as the ISBN, LCCN, a few other details). </a:t>
            </a:r>
          </a:p>
          <a:p>
            <a:r>
              <a:rPr lang="en-US" sz="2000" dirty="0"/>
              <a:t>The intellectual creation is fundamentally the same.  The author, language, subjects, etc. are the same for both publications, and thus there is one work.</a:t>
            </a:r>
          </a:p>
          <a:p>
            <a:r>
              <a:rPr lang="en-US" sz="2000" dirty="0"/>
              <a:t>There are two instances to represent each of the specific publications.</a:t>
            </a:r>
          </a:p>
          <a:p>
            <a:pPr marL="0" indent="0">
              <a:buNone/>
            </a:pPr>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1960185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D5A3-66F5-1337-52B0-7C39F5A306E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4C356CC-CD6D-7446-D216-33615AAC946E}"/>
              </a:ext>
            </a:extLst>
          </p:cNvPr>
          <p:cNvPicPr>
            <a:picLocks noChangeAspect="1"/>
          </p:cNvPicPr>
          <p:nvPr/>
        </p:nvPicPr>
        <p:blipFill>
          <a:blip r:embed="rId2"/>
          <a:stretch>
            <a:fillRect/>
          </a:stretch>
        </p:blipFill>
        <p:spPr>
          <a:xfrm>
            <a:off x="0" y="1987198"/>
            <a:ext cx="12192000" cy="3737043"/>
          </a:xfrm>
          <a:prstGeom prst="rect">
            <a:avLst/>
          </a:prstGeom>
          <a:ln>
            <a:solidFill>
              <a:schemeClr val="tx1"/>
            </a:solidFill>
          </a:ln>
        </p:spPr>
      </p:pic>
      <p:sp>
        <p:nvSpPr>
          <p:cNvPr id="10" name="Title 9">
            <a:extLst>
              <a:ext uri="{FF2B5EF4-FFF2-40B4-BE49-F238E27FC236}">
                <a16:creationId xmlns:a16="http://schemas.microsoft.com/office/drawing/2014/main" id="{12AE7624-6C8B-9664-1000-225F5A710A0A}"/>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7117F1AC-40FC-3855-BE89-950AA7DEF8F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11" name="Content Placeholder 10">
            <a:extLst>
              <a:ext uri="{FF2B5EF4-FFF2-40B4-BE49-F238E27FC236}">
                <a16:creationId xmlns:a16="http://schemas.microsoft.com/office/drawing/2014/main" id="{F9C03DB8-EC97-A1C9-CABD-0C5074A5C41A}"/>
              </a:ext>
            </a:extLst>
          </p:cNvPr>
          <p:cNvSpPr>
            <a:spLocks noGrp="1"/>
          </p:cNvSpPr>
          <p:nvPr>
            <p:ph sz="quarter" idx="13"/>
          </p:nvPr>
        </p:nvSpPr>
        <p:spPr>
          <a:xfrm>
            <a:off x="370663" y="1131352"/>
            <a:ext cx="11335783" cy="476562"/>
          </a:xfrm>
        </p:spPr>
        <p:txBody>
          <a:bodyPr/>
          <a:lstStyle/>
          <a:p>
            <a:r>
              <a:rPr lang="en-US" sz="2000" dirty="0"/>
              <a:t>One work with two instances.  Here we are retrieving the Works.</a:t>
            </a:r>
          </a:p>
          <a:p>
            <a:pPr marL="0" indent="0">
              <a:buNone/>
            </a:pPr>
            <a:endParaRPr lang="en-US" sz="2000" dirty="0"/>
          </a:p>
        </p:txBody>
      </p:sp>
      <p:sp>
        <p:nvSpPr>
          <p:cNvPr id="4" name="Rectangle 3">
            <a:extLst>
              <a:ext uri="{FF2B5EF4-FFF2-40B4-BE49-F238E27FC236}">
                <a16:creationId xmlns:a16="http://schemas.microsoft.com/office/drawing/2014/main" id="{7004DCFA-6DD8-7043-7348-9AC1A3FC08A2}"/>
              </a:ext>
            </a:extLst>
          </p:cNvPr>
          <p:cNvSpPr/>
          <p:nvPr/>
        </p:nvSpPr>
        <p:spPr>
          <a:xfrm>
            <a:off x="2235200" y="2454613"/>
            <a:ext cx="822960" cy="3759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0C0E229-48F4-4E52-CB35-B1D2EDA6E294}"/>
              </a:ext>
            </a:extLst>
          </p:cNvPr>
          <p:cNvSpPr/>
          <p:nvPr/>
        </p:nvSpPr>
        <p:spPr>
          <a:xfrm>
            <a:off x="375848" y="2054905"/>
            <a:ext cx="640152"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393C9336-7B00-AC6D-D909-52993378C859}"/>
              </a:ext>
            </a:extLst>
          </p:cNvPr>
          <p:cNvSpPr/>
          <p:nvPr/>
        </p:nvSpPr>
        <p:spPr>
          <a:xfrm>
            <a:off x="8890000" y="3505936"/>
            <a:ext cx="111760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140DA6C3-0CFA-8105-1D9F-B7A37CD9AE6D}"/>
              </a:ext>
            </a:extLst>
          </p:cNvPr>
          <p:cNvSpPr txBox="1"/>
          <p:nvPr/>
        </p:nvSpPr>
        <p:spPr>
          <a:xfrm>
            <a:off x="8336280" y="1546722"/>
            <a:ext cx="1894840" cy="393837"/>
          </a:xfrm>
          <a:prstGeom prst="rect">
            <a:avLst/>
          </a:prstGeom>
          <a:solidFill>
            <a:srgbClr val="FFFF00"/>
          </a:solidFill>
          <a:ln>
            <a:solidFill>
              <a:schemeClr val="tx1"/>
            </a:solidFill>
          </a:ln>
        </p:spPr>
        <p:txBody>
          <a:bodyPr wrap="square" rtlCol="0">
            <a:noAutofit/>
          </a:bodyPr>
          <a:lstStyle/>
          <a:p>
            <a:pPr algn="l"/>
            <a:r>
              <a:rPr lang="en-US" sz="1400" dirty="0"/>
              <a:t>Searching the Works</a:t>
            </a:r>
          </a:p>
        </p:txBody>
      </p:sp>
      <p:cxnSp>
        <p:nvCxnSpPr>
          <p:cNvPr id="14" name="Straight Connector 13">
            <a:extLst>
              <a:ext uri="{FF2B5EF4-FFF2-40B4-BE49-F238E27FC236}">
                <a16:creationId xmlns:a16="http://schemas.microsoft.com/office/drawing/2014/main" id="{D3F34B18-1787-0136-5F41-A387018262A0}"/>
              </a:ext>
            </a:extLst>
          </p:cNvPr>
          <p:cNvCxnSpPr>
            <a:cxnSpLocks/>
          </p:cNvCxnSpPr>
          <p:nvPr/>
        </p:nvCxnSpPr>
        <p:spPr>
          <a:xfrm flipH="1">
            <a:off x="3901440" y="219733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E48D95-F388-BA9A-1C94-2C5B2D009934}"/>
              </a:ext>
            </a:extLst>
          </p:cNvPr>
          <p:cNvCxnSpPr>
            <a:cxnSpLocks/>
          </p:cNvCxnSpPr>
          <p:nvPr/>
        </p:nvCxnSpPr>
        <p:spPr>
          <a:xfrm>
            <a:off x="9144000" y="194055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65D049-8459-D8DF-A978-DA6743930805}"/>
              </a:ext>
            </a:extLst>
          </p:cNvPr>
          <p:cNvSpPr txBox="1"/>
          <p:nvPr/>
        </p:nvSpPr>
        <p:spPr>
          <a:xfrm>
            <a:off x="5293360" y="4856481"/>
            <a:ext cx="2641600" cy="365758"/>
          </a:xfrm>
          <a:prstGeom prst="rect">
            <a:avLst/>
          </a:prstGeom>
          <a:solidFill>
            <a:srgbClr val="FFFF00"/>
          </a:solidFill>
          <a:ln>
            <a:solidFill>
              <a:schemeClr val="tx1"/>
            </a:solidFill>
          </a:ln>
        </p:spPr>
        <p:txBody>
          <a:bodyPr wrap="square" rtlCol="0">
            <a:noAutofit/>
          </a:bodyPr>
          <a:lstStyle/>
          <a:p>
            <a:pPr algn="l"/>
            <a:r>
              <a:rPr lang="en-US" sz="1400" dirty="0"/>
              <a:t>One Work with two Instances</a:t>
            </a:r>
          </a:p>
        </p:txBody>
      </p:sp>
    </p:spTree>
    <p:extLst>
      <p:ext uri="{BB962C8B-B14F-4D97-AF65-F5344CB8AC3E}">
        <p14:creationId xmlns:p14="http://schemas.microsoft.com/office/powerpoint/2010/main" val="704821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8326B-C6DE-D65B-4177-4842BBC06B2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A527368-2225-DF71-BDF0-779F198970C3}"/>
              </a:ext>
            </a:extLst>
          </p:cNvPr>
          <p:cNvPicPr>
            <a:picLocks noChangeAspect="1"/>
          </p:cNvPicPr>
          <p:nvPr/>
        </p:nvPicPr>
        <p:blipFill>
          <a:blip r:embed="rId2"/>
          <a:stretch>
            <a:fillRect/>
          </a:stretch>
        </p:blipFill>
        <p:spPr>
          <a:xfrm>
            <a:off x="0" y="2148358"/>
            <a:ext cx="12192000" cy="3617924"/>
          </a:xfrm>
          <a:prstGeom prst="rect">
            <a:avLst/>
          </a:prstGeom>
          <a:ln>
            <a:solidFill>
              <a:schemeClr val="tx1"/>
            </a:solidFill>
          </a:ln>
        </p:spPr>
      </p:pic>
      <p:sp>
        <p:nvSpPr>
          <p:cNvPr id="10" name="Title 9">
            <a:extLst>
              <a:ext uri="{FF2B5EF4-FFF2-40B4-BE49-F238E27FC236}">
                <a16:creationId xmlns:a16="http://schemas.microsoft.com/office/drawing/2014/main" id="{A85A952A-A445-5213-FEDB-B2DA9CD58945}"/>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194D26B7-4DB2-8BA3-8C06-488E41C1CAF2}"/>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11" name="Content Placeholder 10">
            <a:extLst>
              <a:ext uri="{FF2B5EF4-FFF2-40B4-BE49-F238E27FC236}">
                <a16:creationId xmlns:a16="http://schemas.microsoft.com/office/drawing/2014/main" id="{20473A2E-4BD4-384F-BF01-D9383587C481}"/>
              </a:ext>
            </a:extLst>
          </p:cNvPr>
          <p:cNvSpPr>
            <a:spLocks noGrp="1"/>
          </p:cNvSpPr>
          <p:nvPr>
            <p:ph sz="quarter" idx="13"/>
          </p:nvPr>
        </p:nvSpPr>
        <p:spPr>
          <a:xfrm>
            <a:off x="370663" y="1131352"/>
            <a:ext cx="11335783" cy="1005020"/>
          </a:xfrm>
        </p:spPr>
        <p:txBody>
          <a:bodyPr/>
          <a:lstStyle/>
          <a:p>
            <a:r>
              <a:rPr lang="en-US" sz="2000" dirty="0"/>
              <a:t>Two separate instances each for the same work. Here we are retrieving the Instances.</a:t>
            </a:r>
          </a:p>
          <a:p>
            <a:pPr marL="0" indent="0">
              <a:buNone/>
            </a:pPr>
            <a:endParaRPr lang="en-US" sz="2000" dirty="0"/>
          </a:p>
        </p:txBody>
      </p:sp>
      <p:sp>
        <p:nvSpPr>
          <p:cNvPr id="12" name="Rectangle 11">
            <a:extLst>
              <a:ext uri="{FF2B5EF4-FFF2-40B4-BE49-F238E27FC236}">
                <a16:creationId xmlns:a16="http://schemas.microsoft.com/office/drawing/2014/main" id="{661E76A3-ACCE-A5AE-6DF9-A373E3501FB9}"/>
              </a:ext>
            </a:extLst>
          </p:cNvPr>
          <p:cNvSpPr/>
          <p:nvPr/>
        </p:nvSpPr>
        <p:spPr>
          <a:xfrm>
            <a:off x="137088" y="3509751"/>
            <a:ext cx="1122752" cy="3556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86C6AF19-51E5-6743-3A53-5BED4FC531E1}"/>
              </a:ext>
            </a:extLst>
          </p:cNvPr>
          <p:cNvSpPr txBox="1"/>
          <p:nvPr/>
        </p:nvSpPr>
        <p:spPr>
          <a:xfrm>
            <a:off x="7914640" y="3705596"/>
            <a:ext cx="3383280" cy="374140"/>
          </a:xfrm>
          <a:prstGeom prst="rect">
            <a:avLst/>
          </a:prstGeom>
          <a:solidFill>
            <a:srgbClr val="FFFF00"/>
          </a:solidFill>
          <a:ln>
            <a:solidFill>
              <a:schemeClr val="accent2"/>
            </a:solidFill>
          </a:ln>
        </p:spPr>
        <p:txBody>
          <a:bodyPr wrap="square" rtlCol="0">
            <a:noAutofit/>
          </a:bodyPr>
          <a:lstStyle/>
          <a:p>
            <a:pPr algn="l"/>
            <a:r>
              <a:rPr lang="en-US" sz="1400" dirty="0"/>
              <a:t>This is the instance of the 2013 edition.</a:t>
            </a:r>
          </a:p>
        </p:txBody>
      </p:sp>
      <p:sp>
        <p:nvSpPr>
          <p:cNvPr id="2" name="TextBox 1">
            <a:extLst>
              <a:ext uri="{FF2B5EF4-FFF2-40B4-BE49-F238E27FC236}">
                <a16:creationId xmlns:a16="http://schemas.microsoft.com/office/drawing/2014/main" id="{AFA0F499-5A76-9941-F9DC-5720141FCD1E}"/>
              </a:ext>
            </a:extLst>
          </p:cNvPr>
          <p:cNvSpPr txBox="1"/>
          <p:nvPr/>
        </p:nvSpPr>
        <p:spPr>
          <a:xfrm>
            <a:off x="7127240" y="1658482"/>
            <a:ext cx="2260600" cy="403997"/>
          </a:xfrm>
          <a:prstGeom prst="rect">
            <a:avLst/>
          </a:prstGeom>
          <a:solidFill>
            <a:srgbClr val="FFFF00"/>
          </a:solidFill>
          <a:ln>
            <a:solidFill>
              <a:schemeClr val="tx1"/>
            </a:solidFill>
          </a:ln>
        </p:spPr>
        <p:txBody>
          <a:bodyPr wrap="square" rtlCol="0">
            <a:noAutofit/>
          </a:bodyPr>
          <a:lstStyle/>
          <a:p>
            <a:pPr algn="l"/>
            <a:r>
              <a:rPr lang="en-US" sz="1400" dirty="0"/>
              <a:t>Searching the Instances</a:t>
            </a:r>
          </a:p>
        </p:txBody>
      </p:sp>
      <p:cxnSp>
        <p:nvCxnSpPr>
          <p:cNvPr id="3" name="Straight Connector 2">
            <a:extLst>
              <a:ext uri="{FF2B5EF4-FFF2-40B4-BE49-F238E27FC236}">
                <a16:creationId xmlns:a16="http://schemas.microsoft.com/office/drawing/2014/main" id="{A21591EA-DE65-E1B3-534B-47649F1D5DA1}"/>
              </a:ext>
            </a:extLst>
          </p:cNvPr>
          <p:cNvCxnSpPr>
            <a:cxnSpLocks/>
          </p:cNvCxnSpPr>
          <p:nvPr/>
        </p:nvCxnSpPr>
        <p:spPr>
          <a:xfrm flipH="1">
            <a:off x="2692400" y="231925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C23ACD-74C1-F58C-3A58-5A33B2F9E448}"/>
              </a:ext>
            </a:extLst>
          </p:cNvPr>
          <p:cNvCxnSpPr>
            <a:cxnSpLocks/>
          </p:cNvCxnSpPr>
          <p:nvPr/>
        </p:nvCxnSpPr>
        <p:spPr>
          <a:xfrm>
            <a:off x="7934960" y="206247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7E22CE-3266-A0C1-20DF-1A7662F2652B}"/>
              </a:ext>
            </a:extLst>
          </p:cNvPr>
          <p:cNvSpPr txBox="1"/>
          <p:nvPr/>
        </p:nvSpPr>
        <p:spPr>
          <a:xfrm>
            <a:off x="7914640" y="5061459"/>
            <a:ext cx="3383280" cy="374141"/>
          </a:xfrm>
          <a:prstGeom prst="rect">
            <a:avLst/>
          </a:prstGeom>
          <a:solidFill>
            <a:srgbClr val="FFFF00"/>
          </a:solidFill>
          <a:ln>
            <a:solidFill>
              <a:schemeClr val="accent2"/>
            </a:solidFill>
          </a:ln>
        </p:spPr>
        <p:txBody>
          <a:bodyPr wrap="square" rtlCol="0">
            <a:noAutofit/>
          </a:bodyPr>
          <a:lstStyle/>
          <a:p>
            <a:pPr algn="l"/>
            <a:r>
              <a:rPr lang="en-US" sz="1400" dirty="0"/>
              <a:t>This is the instance of the 1997 edition.</a:t>
            </a:r>
          </a:p>
        </p:txBody>
      </p:sp>
      <p:sp>
        <p:nvSpPr>
          <p:cNvPr id="18" name="Rectangle 17">
            <a:extLst>
              <a:ext uri="{FF2B5EF4-FFF2-40B4-BE49-F238E27FC236}">
                <a16:creationId xmlns:a16="http://schemas.microsoft.com/office/drawing/2014/main" id="{D2F54D64-7F3E-1E96-06DC-CE8CE96BC29A}"/>
              </a:ext>
            </a:extLst>
          </p:cNvPr>
          <p:cNvSpPr/>
          <p:nvPr/>
        </p:nvSpPr>
        <p:spPr>
          <a:xfrm>
            <a:off x="2976880" y="4916415"/>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04489C14-FB72-23B3-ECD9-AEFBBF0798A8}"/>
              </a:ext>
            </a:extLst>
          </p:cNvPr>
          <p:cNvSpPr/>
          <p:nvPr/>
        </p:nvSpPr>
        <p:spPr>
          <a:xfrm>
            <a:off x="335280" y="2159196"/>
            <a:ext cx="680720" cy="31983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5FF61621-4769-7F71-D7D2-54E09B4B15A1}"/>
              </a:ext>
            </a:extLst>
          </p:cNvPr>
          <p:cNvSpPr/>
          <p:nvPr/>
        </p:nvSpPr>
        <p:spPr>
          <a:xfrm>
            <a:off x="2976880" y="3608799"/>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382019380"/>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8129</TotalTime>
  <Words>1436</Words>
  <Application>Microsoft Office PowerPoint</Application>
  <PresentationFormat>Widescreen</PresentationFormat>
  <Paragraphs>177</Paragraphs>
  <Slides>34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The Work and the Instance (with real examples)</vt:lpstr>
      <vt:lpstr>PowerPoint Presentation</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PowerPoint Presentation</vt:lpstr>
      <vt:lpstr>Sample record number two</vt:lpstr>
      <vt:lpstr>Sample record number two</vt:lpstr>
      <vt:lpstr>Sample record number two</vt:lpstr>
      <vt:lpstr>Sample record number two</vt:lpstr>
      <vt:lpstr>Sample record number two</vt:lpstr>
      <vt:lpstr>Sample record number two</vt:lpstr>
      <vt:lpstr>Sample record number two</vt:lpstr>
      <vt:lpstr>PowerPoint Presentation</vt:lpstr>
      <vt:lpstr>Sample record number three</vt:lpstr>
      <vt:lpstr>Sample record number three</vt:lpstr>
      <vt:lpstr>Sample record number three</vt:lpstr>
      <vt:lpstr>Sample record number three</vt:lpstr>
      <vt:lpstr>Sample record number three</vt:lpstr>
      <vt:lpstr>Sample record number three</vt:lpstr>
      <vt:lpstr>Sample record number three</vt:lpstr>
      <vt:lpstr>Sample record number three</vt:lpstr>
      <vt:lpstr>Sample record number three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4</cp:revision>
  <dcterms:created xsi:type="dcterms:W3CDTF">2023-07-24T19:21:55Z</dcterms:created>
  <dcterms:modified xsi:type="dcterms:W3CDTF">2026-03-02T06:30:21Z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